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46"/>
  </p:notesMasterIdLst>
  <p:handoutMasterIdLst>
    <p:handoutMasterId r:id="rId47"/>
  </p:handoutMasterIdLst>
  <p:sldIdLst>
    <p:sldId id="647" r:id="rId5"/>
    <p:sldId id="696" r:id="rId6"/>
    <p:sldId id="722" r:id="rId7"/>
    <p:sldId id="732" r:id="rId8"/>
    <p:sldId id="825" r:id="rId9"/>
    <p:sldId id="826" r:id="rId10"/>
    <p:sldId id="735" r:id="rId11"/>
    <p:sldId id="827" r:id="rId12"/>
    <p:sldId id="744" r:id="rId13"/>
    <p:sldId id="828" r:id="rId14"/>
    <p:sldId id="829" r:id="rId15"/>
    <p:sldId id="830" r:id="rId16"/>
    <p:sldId id="746" r:id="rId17"/>
    <p:sldId id="747" r:id="rId18"/>
    <p:sldId id="748" r:id="rId19"/>
    <p:sldId id="850" r:id="rId20"/>
    <p:sldId id="831" r:id="rId21"/>
    <p:sldId id="749" r:id="rId22"/>
    <p:sldId id="750" r:id="rId23"/>
    <p:sldId id="851" r:id="rId24"/>
    <p:sldId id="834" r:id="rId25"/>
    <p:sldId id="835" r:id="rId26"/>
    <p:sldId id="836" r:id="rId27"/>
    <p:sldId id="751" r:id="rId28"/>
    <p:sldId id="852" r:id="rId29"/>
    <p:sldId id="837" r:id="rId30"/>
    <p:sldId id="838" r:id="rId31"/>
    <p:sldId id="839" r:id="rId32"/>
    <p:sldId id="840" r:id="rId33"/>
    <p:sldId id="759" r:id="rId34"/>
    <p:sldId id="762" r:id="rId35"/>
    <p:sldId id="841" r:id="rId36"/>
    <p:sldId id="843" r:id="rId37"/>
    <p:sldId id="842" r:id="rId38"/>
    <p:sldId id="844" r:id="rId39"/>
    <p:sldId id="845" r:id="rId40"/>
    <p:sldId id="846" r:id="rId41"/>
    <p:sldId id="847" r:id="rId42"/>
    <p:sldId id="848" r:id="rId43"/>
    <p:sldId id="849" r:id="rId44"/>
    <p:sldId id="61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647"/>
            <p14:sldId id="696"/>
            <p14:sldId id="722"/>
            <p14:sldId id="732"/>
            <p14:sldId id="825"/>
            <p14:sldId id="826"/>
            <p14:sldId id="735"/>
            <p14:sldId id="827"/>
            <p14:sldId id="744"/>
            <p14:sldId id="828"/>
            <p14:sldId id="829"/>
            <p14:sldId id="830"/>
            <p14:sldId id="746"/>
            <p14:sldId id="747"/>
            <p14:sldId id="748"/>
            <p14:sldId id="850"/>
            <p14:sldId id="831"/>
            <p14:sldId id="749"/>
            <p14:sldId id="750"/>
            <p14:sldId id="851"/>
            <p14:sldId id="834"/>
            <p14:sldId id="835"/>
            <p14:sldId id="836"/>
            <p14:sldId id="751"/>
            <p14:sldId id="852"/>
            <p14:sldId id="837"/>
            <p14:sldId id="838"/>
            <p14:sldId id="839"/>
            <p14:sldId id="840"/>
            <p14:sldId id="759"/>
            <p14:sldId id="762"/>
            <p14:sldId id="841"/>
            <p14:sldId id="843"/>
            <p14:sldId id="842"/>
            <p14:sldId id="844"/>
            <p14:sldId id="845"/>
            <p14:sldId id="846"/>
            <p14:sldId id="847"/>
            <p14:sldId id="848"/>
            <p14:sldId id="849"/>
            <p14:sldId id="616"/>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FE85AB-093E-431A-ABD3-45CBC31C020E}" v="31" dt="2024-07-18T11:48:53.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5316" autoAdjust="0"/>
  </p:normalViewPr>
  <p:slideViewPr>
    <p:cSldViewPr snapToGrid="0">
      <p:cViewPr varScale="1">
        <p:scale>
          <a:sx n="67" d="100"/>
          <a:sy n="67" d="100"/>
        </p:scale>
        <p:origin x="732" y="44"/>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D12FE861-7B93-4B1C-9C4C-BEE5DB5254B9}"/>
    <pc:docChg chg="undo custSel addSld delSld modSld sldOrd modSection">
      <pc:chgData name="Yoel Kortick" userId="167978f5-7f40-4909-85d5-d4149554ad4e" providerId="ADAL" clId="{D12FE861-7B93-4B1C-9C4C-BEE5DB5254B9}" dt="2024-07-18T05:11:27.062" v="954" actId="20577"/>
      <pc:docMkLst>
        <pc:docMk/>
      </pc:docMkLst>
      <pc:sldChg chg="delSp modSp mod">
        <pc:chgData name="Yoel Kortick" userId="167978f5-7f40-4909-85d5-d4149554ad4e" providerId="ADAL" clId="{D12FE861-7B93-4B1C-9C4C-BEE5DB5254B9}" dt="2024-07-18T04:19:50.529" v="545" actId="33524"/>
        <pc:sldMkLst>
          <pc:docMk/>
          <pc:sldMk cId="1745681045" sldId="397"/>
        </pc:sldMkLst>
        <pc:spChg chg="mod">
          <ac:chgData name="Yoel Kortick" userId="167978f5-7f40-4909-85d5-d4149554ad4e" providerId="ADAL" clId="{D12FE861-7B93-4B1C-9C4C-BEE5DB5254B9}" dt="2024-07-18T04:19:50.529" v="545" actId="33524"/>
          <ac:spMkLst>
            <pc:docMk/>
            <pc:sldMk cId="1745681045" sldId="397"/>
            <ac:spMk id="11" creationId="{1ACE3884-5DD3-4F86-13C6-FF34F1D35C8C}"/>
          </ac:spMkLst>
        </pc:spChg>
        <pc:picChg chg="del">
          <ac:chgData name="Yoel Kortick" userId="167978f5-7f40-4909-85d5-d4149554ad4e" providerId="ADAL" clId="{D12FE861-7B93-4B1C-9C4C-BEE5DB5254B9}" dt="2024-07-16T15:09:40.045" v="33" actId="478"/>
          <ac:picMkLst>
            <pc:docMk/>
            <pc:sldMk cId="1745681045" sldId="397"/>
            <ac:picMk id="4" creationId="{D8127B7E-E387-F84D-5873-963B236C4BB5}"/>
          </ac:picMkLst>
        </pc:picChg>
      </pc:sldChg>
      <pc:sldChg chg="modSp mod">
        <pc:chgData name="Yoel Kortick" userId="167978f5-7f40-4909-85d5-d4149554ad4e" providerId="ADAL" clId="{D12FE861-7B93-4B1C-9C4C-BEE5DB5254B9}" dt="2024-07-16T15:09:20.831" v="32" actId="1038"/>
        <pc:sldMkLst>
          <pc:docMk/>
          <pc:sldMk cId="2594056538" sldId="647"/>
        </pc:sldMkLst>
        <pc:spChg chg="mod">
          <ac:chgData name="Yoel Kortick" userId="167978f5-7f40-4909-85d5-d4149554ad4e" providerId="ADAL" clId="{D12FE861-7B93-4B1C-9C4C-BEE5DB5254B9}" dt="2024-07-16T15:09:20.831" v="32" actId="1038"/>
          <ac:spMkLst>
            <pc:docMk/>
            <pc:sldMk cId="2594056538" sldId="647"/>
            <ac:spMk id="21" creationId="{4B557451-4271-4B3E-23ED-1E236F2D7796}"/>
          </ac:spMkLst>
        </pc:spChg>
        <pc:spChg chg="mod">
          <ac:chgData name="Yoel Kortick" userId="167978f5-7f40-4909-85d5-d4149554ad4e" providerId="ADAL" clId="{D12FE861-7B93-4B1C-9C4C-BEE5DB5254B9}" dt="2024-07-16T15:09:00.999" v="3"/>
          <ac:spMkLst>
            <pc:docMk/>
            <pc:sldMk cId="2594056538" sldId="647"/>
            <ac:spMk id="22" creationId="{9B5F582B-23AB-6B01-E863-A0F17C002003}"/>
          </ac:spMkLst>
        </pc:spChg>
      </pc:sldChg>
      <pc:sldChg chg="modSp">
        <pc:chgData name="Yoel Kortick" userId="167978f5-7f40-4909-85d5-d4149554ad4e" providerId="ADAL" clId="{D12FE861-7B93-4B1C-9C4C-BEE5DB5254B9}" dt="2024-07-18T04:47:46.763" v="722"/>
        <pc:sldMkLst>
          <pc:docMk/>
          <pc:sldMk cId="2401584553" sldId="696"/>
        </pc:sldMkLst>
        <pc:spChg chg="mod">
          <ac:chgData name="Yoel Kortick" userId="167978f5-7f40-4909-85d5-d4149554ad4e" providerId="ADAL" clId="{D12FE861-7B93-4B1C-9C4C-BEE5DB5254B9}" dt="2024-07-18T04:47:46.763" v="722"/>
          <ac:spMkLst>
            <pc:docMk/>
            <pc:sldMk cId="2401584553" sldId="696"/>
            <ac:spMk id="6" creationId="{65F3B852-286D-55BD-2B1D-F4756EAB082C}"/>
          </ac:spMkLst>
        </pc:spChg>
      </pc:sldChg>
      <pc:sldChg chg="del">
        <pc:chgData name="Yoel Kortick" userId="167978f5-7f40-4909-85d5-d4149554ad4e" providerId="ADAL" clId="{D12FE861-7B93-4B1C-9C4C-BEE5DB5254B9}" dt="2024-07-16T15:15:42.004" v="184" actId="47"/>
        <pc:sldMkLst>
          <pc:docMk/>
          <pc:sldMk cId="3791246301" sldId="723"/>
        </pc:sldMkLst>
      </pc:sldChg>
      <pc:sldChg chg="del">
        <pc:chgData name="Yoel Kortick" userId="167978f5-7f40-4909-85d5-d4149554ad4e" providerId="ADAL" clId="{D12FE861-7B93-4B1C-9C4C-BEE5DB5254B9}" dt="2024-07-16T15:15:42.749" v="185" actId="47"/>
        <pc:sldMkLst>
          <pc:docMk/>
          <pc:sldMk cId="90804887" sldId="724"/>
        </pc:sldMkLst>
      </pc:sldChg>
      <pc:sldChg chg="modSp mod">
        <pc:chgData name="Yoel Kortick" userId="167978f5-7f40-4909-85d5-d4149554ad4e" providerId="ADAL" clId="{D12FE861-7B93-4B1C-9C4C-BEE5DB5254B9}" dt="2024-07-18T04:14:36.800" v="358" actId="15"/>
        <pc:sldMkLst>
          <pc:docMk/>
          <pc:sldMk cId="1147505631" sldId="726"/>
        </pc:sldMkLst>
        <pc:spChg chg="mod">
          <ac:chgData name="Yoel Kortick" userId="167978f5-7f40-4909-85d5-d4149554ad4e" providerId="ADAL" clId="{D12FE861-7B93-4B1C-9C4C-BEE5DB5254B9}" dt="2024-07-18T04:14:36.800" v="358" actId="15"/>
          <ac:spMkLst>
            <pc:docMk/>
            <pc:sldMk cId="1147505631" sldId="726"/>
            <ac:spMk id="5" creationId="{3C5B1970-55DC-9B2D-ED4E-0D46C9D173B4}"/>
          </ac:spMkLst>
        </pc:spChg>
      </pc:sldChg>
      <pc:sldChg chg="addSp delSp modSp mod">
        <pc:chgData name="Yoel Kortick" userId="167978f5-7f40-4909-85d5-d4149554ad4e" providerId="ADAL" clId="{D12FE861-7B93-4B1C-9C4C-BEE5DB5254B9}" dt="2024-07-18T04:31:57.446" v="720" actId="12"/>
        <pc:sldMkLst>
          <pc:docMk/>
          <pc:sldMk cId="990405921" sldId="727"/>
        </pc:sldMkLst>
        <pc:spChg chg="add mod">
          <ac:chgData name="Yoel Kortick" userId="167978f5-7f40-4909-85d5-d4149554ad4e" providerId="ADAL" clId="{D12FE861-7B93-4B1C-9C4C-BEE5DB5254B9}" dt="2024-07-18T04:31:45.732" v="719" actId="20577"/>
          <ac:spMkLst>
            <pc:docMk/>
            <pc:sldMk cId="990405921" sldId="727"/>
            <ac:spMk id="3" creationId="{FF53BF3C-7C8F-E5B9-B518-B4B4DAE858BC}"/>
          </ac:spMkLst>
        </pc:spChg>
        <pc:spChg chg="del mod">
          <ac:chgData name="Yoel Kortick" userId="167978f5-7f40-4909-85d5-d4149554ad4e" providerId="ADAL" clId="{D12FE861-7B93-4B1C-9C4C-BEE5DB5254B9}" dt="2024-07-18T04:30:22.904" v="666" actId="478"/>
          <ac:spMkLst>
            <pc:docMk/>
            <pc:sldMk cId="990405921" sldId="727"/>
            <ac:spMk id="5" creationId="{3C5B1970-55DC-9B2D-ED4E-0D46C9D173B4}"/>
          </ac:spMkLst>
        </pc:spChg>
        <pc:graphicFrameChg chg="add mod modGraphic">
          <ac:chgData name="Yoel Kortick" userId="167978f5-7f40-4909-85d5-d4149554ad4e" providerId="ADAL" clId="{D12FE861-7B93-4B1C-9C4C-BEE5DB5254B9}" dt="2024-07-18T04:31:57.446" v="720" actId="12"/>
          <ac:graphicFrameMkLst>
            <pc:docMk/>
            <pc:sldMk cId="990405921" sldId="727"/>
            <ac:graphicFrameMk id="2" creationId="{A3ACD66A-D5F0-A687-DE27-353B540CF386}"/>
          </ac:graphicFrameMkLst>
        </pc:graphicFrameChg>
      </pc:sldChg>
      <pc:sldChg chg="modSp mod">
        <pc:chgData name="Yoel Kortick" userId="167978f5-7f40-4909-85d5-d4149554ad4e" providerId="ADAL" clId="{D12FE861-7B93-4B1C-9C4C-BEE5DB5254B9}" dt="2024-07-18T04:47:52.836" v="724" actId="14100"/>
        <pc:sldMkLst>
          <pc:docMk/>
          <pc:sldMk cId="1200987725" sldId="728"/>
        </pc:sldMkLst>
        <pc:spChg chg="mod">
          <ac:chgData name="Yoel Kortick" userId="167978f5-7f40-4909-85d5-d4149554ad4e" providerId="ADAL" clId="{D12FE861-7B93-4B1C-9C4C-BEE5DB5254B9}" dt="2024-07-18T04:47:52.836" v="724" actId="14100"/>
          <ac:spMkLst>
            <pc:docMk/>
            <pc:sldMk cId="1200987725" sldId="728"/>
            <ac:spMk id="13" creationId="{F4F9CE6C-EB7E-DBFE-C77E-B97A93A03817}"/>
          </ac:spMkLst>
        </pc:spChg>
      </pc:sldChg>
      <pc:sldChg chg="modSp">
        <pc:chgData name="Yoel Kortick" userId="167978f5-7f40-4909-85d5-d4149554ad4e" providerId="ADAL" clId="{D12FE861-7B93-4B1C-9C4C-BEE5DB5254B9}" dt="2024-07-18T04:47:46.763" v="722"/>
        <pc:sldMkLst>
          <pc:docMk/>
          <pc:sldMk cId="3487579438" sldId="729"/>
        </pc:sldMkLst>
        <pc:spChg chg="mod">
          <ac:chgData name="Yoel Kortick" userId="167978f5-7f40-4909-85d5-d4149554ad4e" providerId="ADAL" clId="{D12FE861-7B93-4B1C-9C4C-BEE5DB5254B9}" dt="2024-07-18T04:47:46.763" v="722"/>
          <ac:spMkLst>
            <pc:docMk/>
            <pc:sldMk cId="3487579438" sldId="729"/>
            <ac:spMk id="10" creationId="{4C5297D4-1A90-BA7E-1EA2-3486955EA032}"/>
          </ac:spMkLst>
        </pc:spChg>
      </pc:sldChg>
      <pc:sldChg chg="modSp">
        <pc:chgData name="Yoel Kortick" userId="167978f5-7f40-4909-85d5-d4149554ad4e" providerId="ADAL" clId="{D12FE861-7B93-4B1C-9C4C-BEE5DB5254B9}" dt="2024-07-18T04:47:46.763" v="722"/>
        <pc:sldMkLst>
          <pc:docMk/>
          <pc:sldMk cId="326572686" sldId="730"/>
        </pc:sldMkLst>
        <pc:spChg chg="mod">
          <ac:chgData name="Yoel Kortick" userId="167978f5-7f40-4909-85d5-d4149554ad4e" providerId="ADAL" clId="{D12FE861-7B93-4B1C-9C4C-BEE5DB5254B9}" dt="2024-07-18T04:47:46.763" v="722"/>
          <ac:spMkLst>
            <pc:docMk/>
            <pc:sldMk cId="326572686" sldId="730"/>
            <ac:spMk id="10" creationId="{4C5297D4-1A90-BA7E-1EA2-3486955EA032}"/>
          </ac:spMkLst>
        </pc:spChg>
      </pc:sldChg>
      <pc:sldChg chg="modSp">
        <pc:chgData name="Yoel Kortick" userId="167978f5-7f40-4909-85d5-d4149554ad4e" providerId="ADAL" clId="{D12FE861-7B93-4B1C-9C4C-BEE5DB5254B9}" dt="2024-07-18T04:47:46.763" v="722"/>
        <pc:sldMkLst>
          <pc:docMk/>
          <pc:sldMk cId="914541578" sldId="731"/>
        </pc:sldMkLst>
        <pc:spChg chg="mod">
          <ac:chgData name="Yoel Kortick" userId="167978f5-7f40-4909-85d5-d4149554ad4e" providerId="ADAL" clId="{D12FE861-7B93-4B1C-9C4C-BEE5DB5254B9}" dt="2024-07-18T04:47:46.763" v="722"/>
          <ac:spMkLst>
            <pc:docMk/>
            <pc:sldMk cId="914541578" sldId="731"/>
            <ac:spMk id="10" creationId="{4C5297D4-1A90-BA7E-1EA2-3486955EA032}"/>
          </ac:spMkLst>
        </pc:spChg>
      </pc:sldChg>
      <pc:sldChg chg="modSp mod">
        <pc:chgData name="Yoel Kortick" userId="167978f5-7f40-4909-85d5-d4149554ad4e" providerId="ADAL" clId="{D12FE861-7B93-4B1C-9C4C-BEE5DB5254B9}" dt="2024-07-18T04:51:43.511" v="900" actId="255"/>
        <pc:sldMkLst>
          <pc:docMk/>
          <pc:sldMk cId="1763485071" sldId="732"/>
        </pc:sldMkLst>
        <pc:spChg chg="mod">
          <ac:chgData name="Yoel Kortick" userId="167978f5-7f40-4909-85d5-d4149554ad4e" providerId="ADAL" clId="{D12FE861-7B93-4B1C-9C4C-BEE5DB5254B9}" dt="2024-07-18T04:47:46.763" v="722"/>
          <ac:spMkLst>
            <pc:docMk/>
            <pc:sldMk cId="1763485071" sldId="732"/>
            <ac:spMk id="10" creationId="{4C5297D4-1A90-BA7E-1EA2-3486955EA032}"/>
          </ac:spMkLst>
        </pc:spChg>
        <pc:spChg chg="mod">
          <ac:chgData name="Yoel Kortick" userId="167978f5-7f40-4909-85d5-d4149554ad4e" providerId="ADAL" clId="{D12FE861-7B93-4B1C-9C4C-BEE5DB5254B9}" dt="2024-07-18T04:51:43.511" v="900" actId="255"/>
          <ac:spMkLst>
            <pc:docMk/>
            <pc:sldMk cId="1763485071" sldId="732"/>
            <ac:spMk id="11" creationId="{1ACE3884-5DD3-4F86-13C6-FF34F1D35C8C}"/>
          </ac:spMkLst>
        </pc:spChg>
      </pc:sldChg>
      <pc:sldChg chg="modSp">
        <pc:chgData name="Yoel Kortick" userId="167978f5-7f40-4909-85d5-d4149554ad4e" providerId="ADAL" clId="{D12FE861-7B93-4B1C-9C4C-BEE5DB5254B9}" dt="2024-07-18T04:47:46.763" v="722"/>
        <pc:sldMkLst>
          <pc:docMk/>
          <pc:sldMk cId="2144647236" sldId="733"/>
        </pc:sldMkLst>
        <pc:spChg chg="mod">
          <ac:chgData name="Yoel Kortick" userId="167978f5-7f40-4909-85d5-d4149554ad4e" providerId="ADAL" clId="{D12FE861-7B93-4B1C-9C4C-BEE5DB5254B9}" dt="2024-07-18T04:47:46.763" v="722"/>
          <ac:spMkLst>
            <pc:docMk/>
            <pc:sldMk cId="2144647236" sldId="733"/>
            <ac:spMk id="10" creationId="{4C5297D4-1A90-BA7E-1EA2-3486955EA032}"/>
          </ac:spMkLst>
        </pc:spChg>
      </pc:sldChg>
      <pc:sldChg chg="addSp modSp mod">
        <pc:chgData name="Yoel Kortick" userId="167978f5-7f40-4909-85d5-d4149554ad4e" providerId="ADAL" clId="{D12FE861-7B93-4B1C-9C4C-BEE5DB5254B9}" dt="2024-07-18T05:11:18.178" v="945" actId="20577"/>
        <pc:sldMkLst>
          <pc:docMk/>
          <pc:sldMk cId="3160629959" sldId="735"/>
        </pc:sldMkLst>
        <pc:spChg chg="add mod">
          <ac:chgData name="Yoel Kortick" userId="167978f5-7f40-4909-85d5-d4149554ad4e" providerId="ADAL" clId="{D12FE861-7B93-4B1C-9C4C-BEE5DB5254B9}" dt="2024-07-18T05:10:12.787" v="934" actId="1582"/>
          <ac:spMkLst>
            <pc:docMk/>
            <pc:sldMk cId="3160629959" sldId="735"/>
            <ac:spMk id="4" creationId="{ADCD49EE-F22C-7D6E-F14C-6BF392ACB24A}"/>
          </ac:spMkLst>
        </pc:spChg>
        <pc:spChg chg="add mod">
          <ac:chgData name="Yoel Kortick" userId="167978f5-7f40-4909-85d5-d4149554ad4e" providerId="ADAL" clId="{D12FE861-7B93-4B1C-9C4C-BEE5DB5254B9}" dt="2024-07-18T05:10:12.787" v="934" actId="1582"/>
          <ac:spMkLst>
            <pc:docMk/>
            <pc:sldMk cId="3160629959" sldId="735"/>
            <ac:spMk id="5" creationId="{48271E31-AEFC-325C-CAB0-98131B568E30}"/>
          </ac:spMkLst>
        </pc:spChg>
        <pc:spChg chg="add mod">
          <ac:chgData name="Yoel Kortick" userId="167978f5-7f40-4909-85d5-d4149554ad4e" providerId="ADAL" clId="{D12FE861-7B93-4B1C-9C4C-BEE5DB5254B9}" dt="2024-07-18T05:10:17.487" v="935" actId="14100"/>
          <ac:spMkLst>
            <pc:docMk/>
            <pc:sldMk cId="3160629959" sldId="735"/>
            <ac:spMk id="6" creationId="{890365C1-4751-8E5C-C64C-61C3BE9893FD}"/>
          </ac:spMkLst>
        </pc:spChg>
        <pc:spChg chg="mod">
          <ac:chgData name="Yoel Kortick" userId="167978f5-7f40-4909-85d5-d4149554ad4e" providerId="ADAL" clId="{D12FE861-7B93-4B1C-9C4C-BEE5DB5254B9}" dt="2024-07-18T05:11:18.178" v="945" actId="20577"/>
          <ac:spMkLst>
            <pc:docMk/>
            <pc:sldMk cId="3160629959" sldId="735"/>
            <ac:spMk id="10" creationId="{4C5297D4-1A90-BA7E-1EA2-3486955EA032}"/>
          </ac:spMkLst>
        </pc:spChg>
        <pc:spChg chg="mod">
          <ac:chgData name="Yoel Kortick" userId="167978f5-7f40-4909-85d5-d4149554ad4e" providerId="ADAL" clId="{D12FE861-7B93-4B1C-9C4C-BEE5DB5254B9}" dt="2024-07-18T04:53:28.595" v="922" actId="14100"/>
          <ac:spMkLst>
            <pc:docMk/>
            <pc:sldMk cId="3160629959" sldId="735"/>
            <ac:spMk id="11" creationId="{1ACE3884-5DD3-4F86-13C6-FF34F1D35C8C}"/>
          </ac:spMkLst>
        </pc:spChg>
        <pc:picChg chg="add mod">
          <ac:chgData name="Yoel Kortick" userId="167978f5-7f40-4909-85d5-d4149554ad4e" providerId="ADAL" clId="{D12FE861-7B93-4B1C-9C4C-BEE5DB5254B9}" dt="2024-07-18T05:09:11.565" v="926" actId="208"/>
          <ac:picMkLst>
            <pc:docMk/>
            <pc:sldMk cId="3160629959" sldId="735"/>
            <ac:picMk id="3" creationId="{39EC31CC-670B-A2D6-22E5-E1BABB1E23E1}"/>
          </ac:picMkLst>
        </pc:picChg>
        <pc:cxnChg chg="add mod">
          <ac:chgData name="Yoel Kortick" userId="167978f5-7f40-4909-85d5-d4149554ad4e" providerId="ADAL" clId="{D12FE861-7B93-4B1C-9C4C-BEE5DB5254B9}" dt="2024-07-18T05:10:17.487" v="935" actId="14100"/>
          <ac:cxnSpMkLst>
            <pc:docMk/>
            <pc:sldMk cId="3160629959" sldId="735"/>
            <ac:cxnSpMk id="7" creationId="{4BDA97CA-7611-E514-D156-36141E49FE40}"/>
          </ac:cxnSpMkLst>
        </pc:cxnChg>
      </pc:sldChg>
      <pc:sldChg chg="modSp">
        <pc:chgData name="Yoel Kortick" userId="167978f5-7f40-4909-85d5-d4149554ad4e" providerId="ADAL" clId="{D12FE861-7B93-4B1C-9C4C-BEE5DB5254B9}" dt="2024-07-18T04:47:46.763" v="722"/>
        <pc:sldMkLst>
          <pc:docMk/>
          <pc:sldMk cId="4139774847" sldId="736"/>
        </pc:sldMkLst>
        <pc:spChg chg="mod">
          <ac:chgData name="Yoel Kortick" userId="167978f5-7f40-4909-85d5-d4149554ad4e" providerId="ADAL" clId="{D12FE861-7B93-4B1C-9C4C-BEE5DB5254B9}" dt="2024-07-18T04:47:46.763" v="722"/>
          <ac:spMkLst>
            <pc:docMk/>
            <pc:sldMk cId="4139774847" sldId="736"/>
            <ac:spMk id="10" creationId="{4C5297D4-1A90-BA7E-1EA2-3486955EA032}"/>
          </ac:spMkLst>
        </pc:spChg>
      </pc:sldChg>
      <pc:sldChg chg="modSp">
        <pc:chgData name="Yoel Kortick" userId="167978f5-7f40-4909-85d5-d4149554ad4e" providerId="ADAL" clId="{D12FE861-7B93-4B1C-9C4C-BEE5DB5254B9}" dt="2024-07-18T04:47:46.763" v="722"/>
        <pc:sldMkLst>
          <pc:docMk/>
          <pc:sldMk cId="301571980" sldId="737"/>
        </pc:sldMkLst>
        <pc:spChg chg="mod">
          <ac:chgData name="Yoel Kortick" userId="167978f5-7f40-4909-85d5-d4149554ad4e" providerId="ADAL" clId="{D12FE861-7B93-4B1C-9C4C-BEE5DB5254B9}" dt="2024-07-18T04:47:46.763" v="722"/>
          <ac:spMkLst>
            <pc:docMk/>
            <pc:sldMk cId="301571980" sldId="737"/>
            <ac:spMk id="10" creationId="{4C5297D4-1A90-BA7E-1EA2-3486955EA032}"/>
          </ac:spMkLst>
        </pc:spChg>
      </pc:sldChg>
      <pc:sldChg chg="modSp">
        <pc:chgData name="Yoel Kortick" userId="167978f5-7f40-4909-85d5-d4149554ad4e" providerId="ADAL" clId="{D12FE861-7B93-4B1C-9C4C-BEE5DB5254B9}" dt="2024-07-18T04:47:46.763" v="722"/>
        <pc:sldMkLst>
          <pc:docMk/>
          <pc:sldMk cId="3554703128" sldId="738"/>
        </pc:sldMkLst>
        <pc:spChg chg="mod">
          <ac:chgData name="Yoel Kortick" userId="167978f5-7f40-4909-85d5-d4149554ad4e" providerId="ADAL" clId="{D12FE861-7B93-4B1C-9C4C-BEE5DB5254B9}" dt="2024-07-18T04:47:46.763" v="722"/>
          <ac:spMkLst>
            <pc:docMk/>
            <pc:sldMk cId="3554703128" sldId="738"/>
            <ac:spMk id="10" creationId="{4C5297D4-1A90-BA7E-1EA2-3486955EA032}"/>
          </ac:spMkLst>
        </pc:spChg>
      </pc:sldChg>
      <pc:sldChg chg="modSp">
        <pc:chgData name="Yoel Kortick" userId="167978f5-7f40-4909-85d5-d4149554ad4e" providerId="ADAL" clId="{D12FE861-7B93-4B1C-9C4C-BEE5DB5254B9}" dt="2024-07-18T04:47:46.763" v="722"/>
        <pc:sldMkLst>
          <pc:docMk/>
          <pc:sldMk cId="2001287940" sldId="739"/>
        </pc:sldMkLst>
        <pc:spChg chg="mod">
          <ac:chgData name="Yoel Kortick" userId="167978f5-7f40-4909-85d5-d4149554ad4e" providerId="ADAL" clId="{D12FE861-7B93-4B1C-9C4C-BEE5DB5254B9}" dt="2024-07-18T04:47:46.763" v="722"/>
          <ac:spMkLst>
            <pc:docMk/>
            <pc:sldMk cId="2001287940" sldId="739"/>
            <ac:spMk id="10" creationId="{4C5297D4-1A90-BA7E-1EA2-3486955EA032}"/>
          </ac:spMkLst>
        </pc:spChg>
      </pc:sldChg>
      <pc:sldChg chg="modSp">
        <pc:chgData name="Yoel Kortick" userId="167978f5-7f40-4909-85d5-d4149554ad4e" providerId="ADAL" clId="{D12FE861-7B93-4B1C-9C4C-BEE5DB5254B9}" dt="2024-07-18T04:47:46.763" v="722"/>
        <pc:sldMkLst>
          <pc:docMk/>
          <pc:sldMk cId="4191286983" sldId="740"/>
        </pc:sldMkLst>
        <pc:spChg chg="mod">
          <ac:chgData name="Yoel Kortick" userId="167978f5-7f40-4909-85d5-d4149554ad4e" providerId="ADAL" clId="{D12FE861-7B93-4B1C-9C4C-BEE5DB5254B9}" dt="2024-07-18T04:47:46.763" v="722"/>
          <ac:spMkLst>
            <pc:docMk/>
            <pc:sldMk cId="4191286983" sldId="740"/>
            <ac:spMk id="10" creationId="{4C5297D4-1A90-BA7E-1EA2-3486955EA032}"/>
          </ac:spMkLst>
        </pc:spChg>
      </pc:sldChg>
      <pc:sldChg chg="modSp">
        <pc:chgData name="Yoel Kortick" userId="167978f5-7f40-4909-85d5-d4149554ad4e" providerId="ADAL" clId="{D12FE861-7B93-4B1C-9C4C-BEE5DB5254B9}" dt="2024-07-18T04:47:46.763" v="722"/>
        <pc:sldMkLst>
          <pc:docMk/>
          <pc:sldMk cId="324569385" sldId="741"/>
        </pc:sldMkLst>
        <pc:spChg chg="mod">
          <ac:chgData name="Yoel Kortick" userId="167978f5-7f40-4909-85d5-d4149554ad4e" providerId="ADAL" clId="{D12FE861-7B93-4B1C-9C4C-BEE5DB5254B9}" dt="2024-07-18T04:47:46.763" v="722"/>
          <ac:spMkLst>
            <pc:docMk/>
            <pc:sldMk cId="324569385" sldId="741"/>
            <ac:spMk id="10" creationId="{4C5297D4-1A90-BA7E-1EA2-3486955EA032}"/>
          </ac:spMkLst>
        </pc:spChg>
      </pc:sldChg>
      <pc:sldChg chg="modSp">
        <pc:chgData name="Yoel Kortick" userId="167978f5-7f40-4909-85d5-d4149554ad4e" providerId="ADAL" clId="{D12FE861-7B93-4B1C-9C4C-BEE5DB5254B9}" dt="2024-07-18T04:47:46.763" v="722"/>
        <pc:sldMkLst>
          <pc:docMk/>
          <pc:sldMk cId="2250417855" sldId="742"/>
        </pc:sldMkLst>
        <pc:spChg chg="mod">
          <ac:chgData name="Yoel Kortick" userId="167978f5-7f40-4909-85d5-d4149554ad4e" providerId="ADAL" clId="{D12FE861-7B93-4B1C-9C4C-BEE5DB5254B9}" dt="2024-07-18T04:47:46.763" v="722"/>
          <ac:spMkLst>
            <pc:docMk/>
            <pc:sldMk cId="2250417855" sldId="742"/>
            <ac:spMk id="10" creationId="{4C5297D4-1A90-BA7E-1EA2-3486955EA032}"/>
          </ac:spMkLst>
        </pc:spChg>
      </pc:sldChg>
      <pc:sldChg chg="modSp">
        <pc:chgData name="Yoel Kortick" userId="167978f5-7f40-4909-85d5-d4149554ad4e" providerId="ADAL" clId="{D12FE861-7B93-4B1C-9C4C-BEE5DB5254B9}" dt="2024-07-18T04:47:46.763" v="722"/>
        <pc:sldMkLst>
          <pc:docMk/>
          <pc:sldMk cId="6338821" sldId="743"/>
        </pc:sldMkLst>
        <pc:spChg chg="mod">
          <ac:chgData name="Yoel Kortick" userId="167978f5-7f40-4909-85d5-d4149554ad4e" providerId="ADAL" clId="{D12FE861-7B93-4B1C-9C4C-BEE5DB5254B9}" dt="2024-07-18T04:47:46.763" v="722"/>
          <ac:spMkLst>
            <pc:docMk/>
            <pc:sldMk cId="6338821" sldId="743"/>
            <ac:spMk id="10" creationId="{4C5297D4-1A90-BA7E-1EA2-3486955EA032}"/>
          </ac:spMkLst>
        </pc:spChg>
      </pc:sldChg>
      <pc:sldChg chg="modSp mod">
        <pc:chgData name="Yoel Kortick" userId="167978f5-7f40-4909-85d5-d4149554ad4e" providerId="ADAL" clId="{D12FE861-7B93-4B1C-9C4C-BEE5DB5254B9}" dt="2024-07-18T05:11:27.062" v="954" actId="20577"/>
        <pc:sldMkLst>
          <pc:docMk/>
          <pc:sldMk cId="255888119" sldId="744"/>
        </pc:sldMkLst>
        <pc:spChg chg="mod">
          <ac:chgData name="Yoel Kortick" userId="167978f5-7f40-4909-85d5-d4149554ad4e" providerId="ADAL" clId="{D12FE861-7B93-4B1C-9C4C-BEE5DB5254B9}" dt="2024-07-18T05:11:27.062" v="954" actId="20577"/>
          <ac:spMkLst>
            <pc:docMk/>
            <pc:sldMk cId="255888119" sldId="744"/>
            <ac:spMk id="10" creationId="{4C5297D4-1A90-BA7E-1EA2-3486955EA032}"/>
          </ac:spMkLst>
        </pc:spChg>
      </pc:sldChg>
      <pc:sldChg chg="modSp">
        <pc:chgData name="Yoel Kortick" userId="167978f5-7f40-4909-85d5-d4149554ad4e" providerId="ADAL" clId="{D12FE861-7B93-4B1C-9C4C-BEE5DB5254B9}" dt="2024-07-18T04:47:46.763" v="722"/>
        <pc:sldMkLst>
          <pc:docMk/>
          <pc:sldMk cId="1201906778" sldId="745"/>
        </pc:sldMkLst>
        <pc:spChg chg="mod">
          <ac:chgData name="Yoel Kortick" userId="167978f5-7f40-4909-85d5-d4149554ad4e" providerId="ADAL" clId="{D12FE861-7B93-4B1C-9C4C-BEE5DB5254B9}" dt="2024-07-18T04:47:46.763" v="722"/>
          <ac:spMkLst>
            <pc:docMk/>
            <pc:sldMk cId="1201906778" sldId="745"/>
            <ac:spMk id="10" creationId="{4C5297D4-1A90-BA7E-1EA2-3486955EA032}"/>
          </ac:spMkLst>
        </pc:spChg>
      </pc:sldChg>
      <pc:sldChg chg="modSp add mod">
        <pc:chgData name="Yoel Kortick" userId="167978f5-7f40-4909-85d5-d4149554ad4e" providerId="ADAL" clId="{D12FE861-7B93-4B1C-9C4C-BEE5DB5254B9}" dt="2024-07-18T04:32:09.376" v="721" actId="12"/>
        <pc:sldMkLst>
          <pc:docMk/>
          <pc:sldMk cId="1267169354" sldId="824"/>
        </pc:sldMkLst>
        <pc:spChg chg="mod">
          <ac:chgData name="Yoel Kortick" userId="167978f5-7f40-4909-85d5-d4149554ad4e" providerId="ADAL" clId="{D12FE861-7B93-4B1C-9C4C-BEE5DB5254B9}" dt="2024-07-18T04:28:40.866" v="624" actId="20577"/>
          <ac:spMkLst>
            <pc:docMk/>
            <pc:sldMk cId="1267169354" sldId="824"/>
            <ac:spMk id="5" creationId="{3C5B1970-55DC-9B2D-ED4E-0D46C9D173B4}"/>
          </ac:spMkLst>
        </pc:spChg>
        <pc:graphicFrameChg chg="mod modGraphic">
          <ac:chgData name="Yoel Kortick" userId="167978f5-7f40-4909-85d5-d4149554ad4e" providerId="ADAL" clId="{D12FE861-7B93-4B1C-9C4C-BEE5DB5254B9}" dt="2024-07-18T04:32:09.376" v="721" actId="12"/>
          <ac:graphicFrameMkLst>
            <pc:docMk/>
            <pc:sldMk cId="1267169354" sldId="824"/>
            <ac:graphicFrameMk id="2" creationId="{A3ACD66A-D5F0-A687-DE27-353B540CF386}"/>
          </ac:graphicFrameMkLst>
        </pc:graphicFrameChg>
      </pc:sldChg>
      <pc:sldChg chg="add del">
        <pc:chgData name="Yoel Kortick" userId="167978f5-7f40-4909-85d5-d4149554ad4e" providerId="ADAL" clId="{D12FE861-7B93-4B1C-9C4C-BEE5DB5254B9}" dt="2024-07-18T04:30:56.603" v="690" actId="47"/>
        <pc:sldMkLst>
          <pc:docMk/>
          <pc:sldMk cId="807234773" sldId="825"/>
        </pc:sldMkLst>
      </pc:sldChg>
      <pc:sldChg chg="modSp add mod ord">
        <pc:chgData name="Yoel Kortick" userId="167978f5-7f40-4909-85d5-d4149554ad4e" providerId="ADAL" clId="{D12FE861-7B93-4B1C-9C4C-BEE5DB5254B9}" dt="2024-07-18T04:52:26.975" v="903"/>
        <pc:sldMkLst>
          <pc:docMk/>
          <pc:sldMk cId="2075213306" sldId="825"/>
        </pc:sldMkLst>
        <pc:spChg chg="mod">
          <ac:chgData name="Yoel Kortick" userId="167978f5-7f40-4909-85d5-d4149554ad4e" providerId="ADAL" clId="{D12FE861-7B93-4B1C-9C4C-BEE5DB5254B9}" dt="2024-07-18T04:52:19.647" v="901"/>
          <ac:spMkLst>
            <pc:docMk/>
            <pc:sldMk cId="2075213306" sldId="825"/>
            <ac:spMk id="11" creationId="{1ACE3884-5DD3-4F86-13C6-FF34F1D35C8C}"/>
          </ac:spMkLst>
        </pc:spChg>
      </pc:sldChg>
      <pc:sldChg chg="modSp add mod">
        <pc:chgData name="Yoel Kortick" userId="167978f5-7f40-4909-85d5-d4149554ad4e" providerId="ADAL" clId="{D12FE861-7B93-4B1C-9C4C-BEE5DB5254B9}" dt="2024-07-18T04:51:30.775" v="898" actId="6549"/>
        <pc:sldMkLst>
          <pc:docMk/>
          <pc:sldMk cId="3542413701" sldId="826"/>
        </pc:sldMkLst>
        <pc:spChg chg="mod">
          <ac:chgData name="Yoel Kortick" userId="167978f5-7f40-4909-85d5-d4149554ad4e" providerId="ADAL" clId="{D12FE861-7B93-4B1C-9C4C-BEE5DB5254B9}" dt="2024-07-18T04:51:30.775" v="898" actId="6549"/>
          <ac:spMkLst>
            <pc:docMk/>
            <pc:sldMk cId="3542413701" sldId="826"/>
            <ac:spMk id="11" creationId="{1ACE3884-5DD3-4F86-13C6-FF34F1D35C8C}"/>
          </ac:spMkLst>
        </pc:spChg>
      </pc:sldChg>
    </pc:docChg>
  </pc:docChgLst>
  <pc:docChgLst>
    <pc:chgData name="Yoel Kortick" userId="167978f5-7f40-4909-85d5-d4149554ad4e" providerId="ADAL" clId="{ADFE85AB-093E-431A-ABD3-45CBC31C020E}"/>
    <pc:docChg chg="undo custSel addSld delSld modSld modSection">
      <pc:chgData name="Yoel Kortick" userId="167978f5-7f40-4909-85d5-d4149554ad4e" providerId="ADAL" clId="{ADFE85AB-093E-431A-ABD3-45CBC31C020E}" dt="2024-07-21T10:40:30.070" v="2366"/>
      <pc:docMkLst>
        <pc:docMk/>
      </pc:docMkLst>
      <pc:sldChg chg="del">
        <pc:chgData name="Yoel Kortick" userId="167978f5-7f40-4909-85d5-d4149554ad4e" providerId="ADAL" clId="{ADFE85AB-093E-431A-ABD3-45CBC31C020E}" dt="2024-07-18T05:14:37.670" v="22" actId="47"/>
        <pc:sldMkLst>
          <pc:docMk/>
          <pc:sldMk cId="1745681045" sldId="397"/>
        </pc:sldMkLst>
      </pc:sldChg>
      <pc:sldChg chg="modSp mod">
        <pc:chgData name="Yoel Kortick" userId="167978f5-7f40-4909-85d5-d4149554ad4e" providerId="ADAL" clId="{ADFE85AB-093E-431A-ABD3-45CBC31C020E}" dt="2024-07-18T05:14:07.538" v="21" actId="20577"/>
        <pc:sldMkLst>
          <pc:docMk/>
          <pc:sldMk cId="2594056538" sldId="647"/>
        </pc:sldMkLst>
        <pc:spChg chg="mod">
          <ac:chgData name="Yoel Kortick" userId="167978f5-7f40-4909-85d5-d4149554ad4e" providerId="ADAL" clId="{ADFE85AB-093E-431A-ABD3-45CBC31C020E}" dt="2024-07-18T05:14:07.538" v="21" actId="20577"/>
          <ac:spMkLst>
            <pc:docMk/>
            <pc:sldMk cId="2594056538" sldId="647"/>
            <ac:spMk id="22" creationId="{9B5F582B-23AB-6B01-E863-A0F17C002003}"/>
          </ac:spMkLst>
        </pc:spChg>
      </pc:sldChg>
      <pc:sldChg chg="modSp mod">
        <pc:chgData name="Yoel Kortick" userId="167978f5-7f40-4909-85d5-d4149554ad4e" providerId="ADAL" clId="{ADFE85AB-093E-431A-ABD3-45CBC31C020E}" dt="2024-07-18T11:49:19.889" v="2356" actId="20577"/>
        <pc:sldMkLst>
          <pc:docMk/>
          <pc:sldMk cId="2401584553" sldId="696"/>
        </pc:sldMkLst>
        <pc:spChg chg="mod">
          <ac:chgData name="Yoel Kortick" userId="167978f5-7f40-4909-85d5-d4149554ad4e" providerId="ADAL" clId="{ADFE85AB-093E-431A-ABD3-45CBC31C020E}" dt="2024-07-18T11:49:19.889" v="2356" actId="20577"/>
          <ac:spMkLst>
            <pc:docMk/>
            <pc:sldMk cId="2401584553" sldId="696"/>
            <ac:spMk id="6" creationId="{65F3B852-286D-55BD-2B1D-F4756EAB082C}"/>
          </ac:spMkLst>
        </pc:spChg>
      </pc:sldChg>
      <pc:sldChg chg="del">
        <pc:chgData name="Yoel Kortick" userId="167978f5-7f40-4909-85d5-d4149554ad4e" providerId="ADAL" clId="{ADFE85AB-093E-431A-ABD3-45CBC31C020E}" dt="2024-07-18T05:14:38.453" v="23" actId="47"/>
        <pc:sldMkLst>
          <pc:docMk/>
          <pc:sldMk cId="1147505631" sldId="726"/>
        </pc:sldMkLst>
      </pc:sldChg>
      <pc:sldChg chg="del">
        <pc:chgData name="Yoel Kortick" userId="167978f5-7f40-4909-85d5-d4149554ad4e" providerId="ADAL" clId="{ADFE85AB-093E-431A-ABD3-45CBC31C020E}" dt="2024-07-18T05:14:39.809" v="24" actId="47"/>
        <pc:sldMkLst>
          <pc:docMk/>
          <pc:sldMk cId="990405921" sldId="727"/>
        </pc:sldMkLst>
      </pc:sldChg>
      <pc:sldChg chg="del">
        <pc:chgData name="Yoel Kortick" userId="167978f5-7f40-4909-85d5-d4149554ad4e" providerId="ADAL" clId="{ADFE85AB-093E-431A-ABD3-45CBC31C020E}" dt="2024-07-18T05:14:42.564" v="26" actId="47"/>
        <pc:sldMkLst>
          <pc:docMk/>
          <pc:sldMk cId="1200987725" sldId="728"/>
        </pc:sldMkLst>
      </pc:sldChg>
      <pc:sldChg chg="del">
        <pc:chgData name="Yoel Kortick" userId="167978f5-7f40-4909-85d5-d4149554ad4e" providerId="ADAL" clId="{ADFE85AB-093E-431A-ABD3-45CBC31C020E}" dt="2024-07-18T05:48:48.197" v="250" actId="47"/>
        <pc:sldMkLst>
          <pc:docMk/>
          <pc:sldMk cId="3487579438" sldId="729"/>
        </pc:sldMkLst>
      </pc:sldChg>
      <pc:sldChg chg="del">
        <pc:chgData name="Yoel Kortick" userId="167978f5-7f40-4909-85d5-d4149554ad4e" providerId="ADAL" clId="{ADFE85AB-093E-431A-ABD3-45CBC31C020E}" dt="2024-07-18T05:48:48.197" v="250" actId="47"/>
        <pc:sldMkLst>
          <pc:docMk/>
          <pc:sldMk cId="326572686" sldId="730"/>
        </pc:sldMkLst>
      </pc:sldChg>
      <pc:sldChg chg="del">
        <pc:chgData name="Yoel Kortick" userId="167978f5-7f40-4909-85d5-d4149554ad4e" providerId="ADAL" clId="{ADFE85AB-093E-431A-ABD3-45CBC31C020E}" dt="2024-07-18T05:48:48.197" v="250" actId="47"/>
        <pc:sldMkLst>
          <pc:docMk/>
          <pc:sldMk cId="914541578" sldId="731"/>
        </pc:sldMkLst>
      </pc:sldChg>
      <pc:sldChg chg="modSp mod">
        <pc:chgData name="Yoel Kortick" userId="167978f5-7f40-4909-85d5-d4149554ad4e" providerId="ADAL" clId="{ADFE85AB-093E-431A-ABD3-45CBC31C020E}" dt="2024-07-18T05:14:50.849" v="38" actId="20577"/>
        <pc:sldMkLst>
          <pc:docMk/>
          <pc:sldMk cId="1763485071" sldId="732"/>
        </pc:sldMkLst>
        <pc:spChg chg="mod">
          <ac:chgData name="Yoel Kortick" userId="167978f5-7f40-4909-85d5-d4149554ad4e" providerId="ADAL" clId="{ADFE85AB-093E-431A-ABD3-45CBC31C020E}" dt="2024-07-18T05:14:50.849" v="38" actId="20577"/>
          <ac:spMkLst>
            <pc:docMk/>
            <pc:sldMk cId="1763485071" sldId="732"/>
            <ac:spMk id="10" creationId="{4C5297D4-1A90-BA7E-1EA2-3486955EA032}"/>
          </ac:spMkLst>
        </pc:spChg>
      </pc:sldChg>
      <pc:sldChg chg="del">
        <pc:chgData name="Yoel Kortick" userId="167978f5-7f40-4909-85d5-d4149554ad4e" providerId="ADAL" clId="{ADFE85AB-093E-431A-ABD3-45CBC31C020E}" dt="2024-07-18T05:48:48.197" v="250" actId="47"/>
        <pc:sldMkLst>
          <pc:docMk/>
          <pc:sldMk cId="2144647236" sldId="733"/>
        </pc:sldMkLst>
      </pc:sldChg>
      <pc:sldChg chg="addSp delSp modSp mod">
        <pc:chgData name="Yoel Kortick" userId="167978f5-7f40-4909-85d5-d4149554ad4e" providerId="ADAL" clId="{ADFE85AB-093E-431A-ABD3-45CBC31C020E}" dt="2024-07-19T03:13:31.288" v="2358" actId="11529"/>
        <pc:sldMkLst>
          <pc:docMk/>
          <pc:sldMk cId="3160629959" sldId="735"/>
        </pc:sldMkLst>
        <pc:spChg chg="add">
          <ac:chgData name="Yoel Kortick" userId="167978f5-7f40-4909-85d5-d4149554ad4e" providerId="ADAL" clId="{ADFE85AB-093E-431A-ABD3-45CBC31C020E}" dt="2024-07-19T03:13:31.288" v="2358" actId="11529"/>
          <ac:spMkLst>
            <pc:docMk/>
            <pc:sldMk cId="3160629959" sldId="735"/>
            <ac:spMk id="2" creationId="{DC22111A-58E8-013A-CAEE-4C52F65CB5CF}"/>
          </ac:spMkLst>
        </pc:spChg>
        <pc:spChg chg="mod">
          <ac:chgData name="Yoel Kortick" userId="167978f5-7f40-4909-85d5-d4149554ad4e" providerId="ADAL" clId="{ADFE85AB-093E-431A-ABD3-45CBC31C020E}" dt="2024-07-18T07:18:44.561" v="856" actId="1037"/>
          <ac:spMkLst>
            <pc:docMk/>
            <pc:sldMk cId="3160629959" sldId="735"/>
            <ac:spMk id="4" creationId="{ADCD49EE-F22C-7D6E-F14C-6BF392ACB24A}"/>
          </ac:spMkLst>
        </pc:spChg>
        <pc:spChg chg="mod">
          <ac:chgData name="Yoel Kortick" userId="167978f5-7f40-4909-85d5-d4149554ad4e" providerId="ADAL" clId="{ADFE85AB-093E-431A-ABD3-45CBC31C020E}" dt="2024-07-18T07:18:56.984" v="862" actId="1036"/>
          <ac:spMkLst>
            <pc:docMk/>
            <pc:sldMk cId="3160629959" sldId="735"/>
            <ac:spMk id="5" creationId="{48271E31-AEFC-325C-CAB0-98131B568E30}"/>
          </ac:spMkLst>
        </pc:spChg>
        <pc:spChg chg="mod">
          <ac:chgData name="Yoel Kortick" userId="167978f5-7f40-4909-85d5-d4149554ad4e" providerId="ADAL" clId="{ADFE85AB-093E-431A-ABD3-45CBC31C020E}" dt="2024-07-18T07:18:28.982" v="844" actId="1076"/>
          <ac:spMkLst>
            <pc:docMk/>
            <pc:sldMk cId="3160629959" sldId="735"/>
            <ac:spMk id="6" creationId="{890365C1-4751-8E5C-C64C-61C3BE9893FD}"/>
          </ac:spMkLst>
        </pc:spChg>
        <pc:spChg chg="mod">
          <ac:chgData name="Yoel Kortick" userId="167978f5-7f40-4909-85d5-d4149554ad4e" providerId="ADAL" clId="{ADFE85AB-093E-431A-ABD3-45CBC31C020E}" dt="2024-07-18T05:15:22.574" v="76" actId="20577"/>
          <ac:spMkLst>
            <pc:docMk/>
            <pc:sldMk cId="3160629959" sldId="735"/>
            <ac:spMk id="10" creationId="{4C5297D4-1A90-BA7E-1EA2-3486955EA032}"/>
          </ac:spMkLst>
        </pc:spChg>
        <pc:spChg chg="mod">
          <ac:chgData name="Yoel Kortick" userId="167978f5-7f40-4909-85d5-d4149554ad4e" providerId="ADAL" clId="{ADFE85AB-093E-431A-ABD3-45CBC31C020E}" dt="2024-07-18T07:17:58.288" v="743" actId="20577"/>
          <ac:spMkLst>
            <pc:docMk/>
            <pc:sldMk cId="3160629959" sldId="735"/>
            <ac:spMk id="11" creationId="{1ACE3884-5DD3-4F86-13C6-FF34F1D35C8C}"/>
          </ac:spMkLst>
        </pc:spChg>
        <pc:picChg chg="del">
          <ac:chgData name="Yoel Kortick" userId="167978f5-7f40-4909-85d5-d4149554ad4e" providerId="ADAL" clId="{ADFE85AB-093E-431A-ABD3-45CBC31C020E}" dt="2024-07-18T07:17:34.071" v="735" actId="478"/>
          <ac:picMkLst>
            <pc:docMk/>
            <pc:sldMk cId="3160629959" sldId="735"/>
            <ac:picMk id="3" creationId="{39EC31CC-670B-A2D6-22E5-E1BABB1E23E1}"/>
          </ac:picMkLst>
        </pc:picChg>
        <pc:picChg chg="add del mod ord">
          <ac:chgData name="Yoel Kortick" userId="167978f5-7f40-4909-85d5-d4149554ad4e" providerId="ADAL" clId="{ADFE85AB-093E-431A-ABD3-45CBC31C020E}" dt="2024-07-19T03:13:23.940" v="2357" actId="167"/>
          <ac:picMkLst>
            <pc:docMk/>
            <pc:sldMk cId="3160629959" sldId="735"/>
            <ac:picMk id="8" creationId="{C5B3BD6B-3AA6-B207-A046-5BFA25ACE063}"/>
          </ac:picMkLst>
        </pc:picChg>
        <pc:cxnChg chg="mod">
          <ac:chgData name="Yoel Kortick" userId="167978f5-7f40-4909-85d5-d4149554ad4e" providerId="ADAL" clId="{ADFE85AB-093E-431A-ABD3-45CBC31C020E}" dt="2024-07-18T07:18:24.137" v="843" actId="1076"/>
          <ac:cxnSpMkLst>
            <pc:docMk/>
            <pc:sldMk cId="3160629959" sldId="735"/>
            <ac:cxnSpMk id="7" creationId="{4BDA97CA-7611-E514-D156-36141E49FE40}"/>
          </ac:cxnSpMkLst>
        </pc:cxnChg>
      </pc:sldChg>
      <pc:sldChg chg="del">
        <pc:chgData name="Yoel Kortick" userId="167978f5-7f40-4909-85d5-d4149554ad4e" providerId="ADAL" clId="{ADFE85AB-093E-431A-ABD3-45CBC31C020E}" dt="2024-07-18T05:48:48.197" v="250" actId="47"/>
        <pc:sldMkLst>
          <pc:docMk/>
          <pc:sldMk cId="4139774847" sldId="736"/>
        </pc:sldMkLst>
      </pc:sldChg>
      <pc:sldChg chg="del">
        <pc:chgData name="Yoel Kortick" userId="167978f5-7f40-4909-85d5-d4149554ad4e" providerId="ADAL" clId="{ADFE85AB-093E-431A-ABD3-45CBC31C020E}" dt="2024-07-18T05:48:48.197" v="250" actId="47"/>
        <pc:sldMkLst>
          <pc:docMk/>
          <pc:sldMk cId="301571980" sldId="737"/>
        </pc:sldMkLst>
      </pc:sldChg>
      <pc:sldChg chg="del">
        <pc:chgData name="Yoel Kortick" userId="167978f5-7f40-4909-85d5-d4149554ad4e" providerId="ADAL" clId="{ADFE85AB-093E-431A-ABD3-45CBC31C020E}" dt="2024-07-18T05:48:48.197" v="250" actId="47"/>
        <pc:sldMkLst>
          <pc:docMk/>
          <pc:sldMk cId="3554703128" sldId="738"/>
        </pc:sldMkLst>
      </pc:sldChg>
      <pc:sldChg chg="del">
        <pc:chgData name="Yoel Kortick" userId="167978f5-7f40-4909-85d5-d4149554ad4e" providerId="ADAL" clId="{ADFE85AB-093E-431A-ABD3-45CBC31C020E}" dt="2024-07-18T05:48:48.197" v="250" actId="47"/>
        <pc:sldMkLst>
          <pc:docMk/>
          <pc:sldMk cId="2001287940" sldId="739"/>
        </pc:sldMkLst>
      </pc:sldChg>
      <pc:sldChg chg="del">
        <pc:chgData name="Yoel Kortick" userId="167978f5-7f40-4909-85d5-d4149554ad4e" providerId="ADAL" clId="{ADFE85AB-093E-431A-ABD3-45CBC31C020E}" dt="2024-07-18T05:48:48.197" v="250" actId="47"/>
        <pc:sldMkLst>
          <pc:docMk/>
          <pc:sldMk cId="4191286983" sldId="740"/>
        </pc:sldMkLst>
      </pc:sldChg>
      <pc:sldChg chg="del">
        <pc:chgData name="Yoel Kortick" userId="167978f5-7f40-4909-85d5-d4149554ad4e" providerId="ADAL" clId="{ADFE85AB-093E-431A-ABD3-45CBC31C020E}" dt="2024-07-18T05:48:48.197" v="250" actId="47"/>
        <pc:sldMkLst>
          <pc:docMk/>
          <pc:sldMk cId="324569385" sldId="741"/>
        </pc:sldMkLst>
      </pc:sldChg>
      <pc:sldChg chg="del">
        <pc:chgData name="Yoel Kortick" userId="167978f5-7f40-4909-85d5-d4149554ad4e" providerId="ADAL" clId="{ADFE85AB-093E-431A-ABD3-45CBC31C020E}" dt="2024-07-18T05:48:48.197" v="250" actId="47"/>
        <pc:sldMkLst>
          <pc:docMk/>
          <pc:sldMk cId="2250417855" sldId="742"/>
        </pc:sldMkLst>
      </pc:sldChg>
      <pc:sldChg chg="del">
        <pc:chgData name="Yoel Kortick" userId="167978f5-7f40-4909-85d5-d4149554ad4e" providerId="ADAL" clId="{ADFE85AB-093E-431A-ABD3-45CBC31C020E}" dt="2024-07-18T05:48:48.197" v="250" actId="47"/>
        <pc:sldMkLst>
          <pc:docMk/>
          <pc:sldMk cId="6338821" sldId="743"/>
        </pc:sldMkLst>
      </pc:sldChg>
      <pc:sldChg chg="modSp mod">
        <pc:chgData name="Yoel Kortick" userId="167978f5-7f40-4909-85d5-d4149554ad4e" providerId="ADAL" clId="{ADFE85AB-093E-431A-ABD3-45CBC31C020E}" dt="2024-07-18T05:17:04.698" v="100" actId="255"/>
        <pc:sldMkLst>
          <pc:docMk/>
          <pc:sldMk cId="255888119" sldId="744"/>
        </pc:sldMkLst>
        <pc:spChg chg="mod">
          <ac:chgData name="Yoel Kortick" userId="167978f5-7f40-4909-85d5-d4149554ad4e" providerId="ADAL" clId="{ADFE85AB-093E-431A-ABD3-45CBC31C020E}" dt="2024-07-18T05:16:01.939" v="96" actId="6549"/>
          <ac:spMkLst>
            <pc:docMk/>
            <pc:sldMk cId="255888119" sldId="744"/>
            <ac:spMk id="10" creationId="{4C5297D4-1A90-BA7E-1EA2-3486955EA032}"/>
          </ac:spMkLst>
        </pc:spChg>
        <pc:spChg chg="mod">
          <ac:chgData name="Yoel Kortick" userId="167978f5-7f40-4909-85d5-d4149554ad4e" providerId="ADAL" clId="{ADFE85AB-093E-431A-ABD3-45CBC31C020E}" dt="2024-07-18T05:17:04.698" v="100" actId="255"/>
          <ac:spMkLst>
            <pc:docMk/>
            <pc:sldMk cId="255888119" sldId="744"/>
            <ac:spMk id="11" creationId="{1ACE3884-5DD3-4F86-13C6-FF34F1D35C8C}"/>
          </ac:spMkLst>
        </pc:spChg>
      </pc:sldChg>
      <pc:sldChg chg="del">
        <pc:chgData name="Yoel Kortick" userId="167978f5-7f40-4909-85d5-d4149554ad4e" providerId="ADAL" clId="{ADFE85AB-093E-431A-ABD3-45CBC31C020E}" dt="2024-07-18T05:48:48.197" v="250" actId="47"/>
        <pc:sldMkLst>
          <pc:docMk/>
          <pc:sldMk cId="1201906778" sldId="745"/>
        </pc:sldMkLst>
      </pc:sldChg>
      <pc:sldChg chg="modSp">
        <pc:chgData name="Yoel Kortick" userId="167978f5-7f40-4909-85d5-d4149554ad4e" providerId="ADAL" clId="{ADFE85AB-093E-431A-ABD3-45CBC31C020E}" dt="2024-07-18T05:49:15.882" v="251"/>
        <pc:sldMkLst>
          <pc:docMk/>
          <pc:sldMk cId="3942690071" sldId="746"/>
        </pc:sldMkLst>
        <pc:spChg chg="mod">
          <ac:chgData name="Yoel Kortick" userId="167978f5-7f40-4909-85d5-d4149554ad4e" providerId="ADAL" clId="{ADFE85AB-093E-431A-ABD3-45CBC31C020E}" dt="2024-07-18T05:49:15.882" v="251"/>
          <ac:spMkLst>
            <pc:docMk/>
            <pc:sldMk cId="3942690071" sldId="746"/>
            <ac:spMk id="13" creationId="{F4F9CE6C-EB7E-DBFE-C77E-B97A93A03817}"/>
          </ac:spMkLst>
        </pc:spChg>
      </pc:sldChg>
      <pc:sldChg chg="addSp delSp modSp mod">
        <pc:chgData name="Yoel Kortick" userId="167978f5-7f40-4909-85d5-d4149554ad4e" providerId="ADAL" clId="{ADFE85AB-093E-431A-ABD3-45CBC31C020E}" dt="2024-07-18T07:24:29.813" v="970" actId="14100"/>
        <pc:sldMkLst>
          <pc:docMk/>
          <pc:sldMk cId="3537061899" sldId="747"/>
        </pc:sldMkLst>
        <pc:spChg chg="add mod">
          <ac:chgData name="Yoel Kortick" userId="167978f5-7f40-4909-85d5-d4149554ad4e" providerId="ADAL" clId="{ADFE85AB-093E-431A-ABD3-45CBC31C020E}" dt="2024-07-18T07:24:29.813" v="970" actId="14100"/>
          <ac:spMkLst>
            <pc:docMk/>
            <pc:sldMk cId="3537061899" sldId="747"/>
            <ac:spMk id="4" creationId="{91AB4137-DAFC-842B-4344-7262289AE0BD}"/>
          </ac:spMkLst>
        </pc:spChg>
        <pc:spChg chg="mod">
          <ac:chgData name="Yoel Kortick" userId="167978f5-7f40-4909-85d5-d4149554ad4e" providerId="ADAL" clId="{ADFE85AB-093E-431A-ABD3-45CBC31C020E}" dt="2024-07-18T05:49:15.882" v="251"/>
          <ac:spMkLst>
            <pc:docMk/>
            <pc:sldMk cId="3537061899" sldId="747"/>
            <ac:spMk id="10" creationId="{4C5297D4-1A90-BA7E-1EA2-3486955EA032}"/>
          </ac:spMkLst>
        </pc:spChg>
        <pc:spChg chg="mod">
          <ac:chgData name="Yoel Kortick" userId="167978f5-7f40-4909-85d5-d4149554ad4e" providerId="ADAL" clId="{ADFE85AB-093E-431A-ABD3-45CBC31C020E}" dt="2024-07-18T07:24:20.698" v="968" actId="20577"/>
          <ac:spMkLst>
            <pc:docMk/>
            <pc:sldMk cId="3537061899" sldId="747"/>
            <ac:spMk id="11" creationId="{1ACE3884-5DD3-4F86-13C6-FF34F1D35C8C}"/>
          </ac:spMkLst>
        </pc:spChg>
        <pc:picChg chg="add del mod">
          <ac:chgData name="Yoel Kortick" userId="167978f5-7f40-4909-85d5-d4149554ad4e" providerId="ADAL" clId="{ADFE85AB-093E-431A-ABD3-45CBC31C020E}" dt="2024-07-18T07:24:12.073" v="965" actId="478"/>
          <ac:picMkLst>
            <pc:docMk/>
            <pc:sldMk cId="3537061899" sldId="747"/>
            <ac:picMk id="2" creationId="{2EEDDB42-B646-50CC-7F70-CD906D4A7C2B}"/>
          </ac:picMkLst>
        </pc:picChg>
        <pc:picChg chg="add mod">
          <ac:chgData name="Yoel Kortick" userId="167978f5-7f40-4909-85d5-d4149554ad4e" providerId="ADAL" clId="{ADFE85AB-093E-431A-ABD3-45CBC31C020E}" dt="2024-07-18T07:24:13.304" v="966"/>
          <ac:picMkLst>
            <pc:docMk/>
            <pc:sldMk cId="3537061899" sldId="747"/>
            <ac:picMk id="3" creationId="{DBF63E08-930E-5CA2-98D9-6E5A0E829217}"/>
          </ac:picMkLst>
        </pc:picChg>
      </pc:sldChg>
      <pc:sldChg chg="addSp delSp modSp mod">
        <pc:chgData name="Yoel Kortick" userId="167978f5-7f40-4909-85d5-d4149554ad4e" providerId="ADAL" clId="{ADFE85AB-093E-431A-ABD3-45CBC31C020E}" dt="2024-07-18T07:27:10.413" v="1067" actId="478"/>
        <pc:sldMkLst>
          <pc:docMk/>
          <pc:sldMk cId="2674239236" sldId="748"/>
        </pc:sldMkLst>
        <pc:spChg chg="del mod">
          <ac:chgData name="Yoel Kortick" userId="167978f5-7f40-4909-85d5-d4149554ad4e" providerId="ADAL" clId="{ADFE85AB-093E-431A-ABD3-45CBC31C020E}" dt="2024-07-18T07:27:10.413" v="1067" actId="478"/>
          <ac:spMkLst>
            <pc:docMk/>
            <pc:sldMk cId="2674239236" sldId="748"/>
            <ac:spMk id="4" creationId="{BF7BD010-F0B7-BBCE-1789-E6D706B68383}"/>
          </ac:spMkLst>
        </pc:spChg>
        <pc:spChg chg="mod">
          <ac:chgData name="Yoel Kortick" userId="167978f5-7f40-4909-85d5-d4149554ad4e" providerId="ADAL" clId="{ADFE85AB-093E-431A-ABD3-45CBC31C020E}" dt="2024-07-18T07:26:53.430" v="1062" actId="14100"/>
          <ac:spMkLst>
            <pc:docMk/>
            <pc:sldMk cId="2674239236" sldId="748"/>
            <ac:spMk id="5" creationId="{4BCF160E-FFD7-1946-0101-159D88333E8A}"/>
          </ac:spMkLst>
        </pc:spChg>
        <pc:spChg chg="add mod">
          <ac:chgData name="Yoel Kortick" userId="167978f5-7f40-4909-85d5-d4149554ad4e" providerId="ADAL" clId="{ADFE85AB-093E-431A-ABD3-45CBC31C020E}" dt="2024-07-18T07:26:59.244" v="1064" actId="14100"/>
          <ac:spMkLst>
            <pc:docMk/>
            <pc:sldMk cId="2674239236" sldId="748"/>
            <ac:spMk id="7" creationId="{335EA3BE-EDDE-CAE8-46EF-564C05C76011}"/>
          </ac:spMkLst>
        </pc:spChg>
        <pc:spChg chg="add mod">
          <ac:chgData name="Yoel Kortick" userId="167978f5-7f40-4909-85d5-d4149554ad4e" providerId="ADAL" clId="{ADFE85AB-093E-431A-ABD3-45CBC31C020E}" dt="2024-07-18T07:27:08.182" v="1066" actId="14100"/>
          <ac:spMkLst>
            <pc:docMk/>
            <pc:sldMk cId="2674239236" sldId="748"/>
            <ac:spMk id="8" creationId="{59B1AEE9-2A2C-F971-467F-8B0E313FFBB9}"/>
          </ac:spMkLst>
        </pc:spChg>
        <pc:spChg chg="mod">
          <ac:chgData name="Yoel Kortick" userId="167978f5-7f40-4909-85d5-d4149554ad4e" providerId="ADAL" clId="{ADFE85AB-093E-431A-ABD3-45CBC31C020E}" dt="2024-07-18T05:49:15.882" v="251"/>
          <ac:spMkLst>
            <pc:docMk/>
            <pc:sldMk cId="2674239236" sldId="748"/>
            <ac:spMk id="10" creationId="{4C5297D4-1A90-BA7E-1EA2-3486955EA032}"/>
          </ac:spMkLst>
        </pc:spChg>
        <pc:spChg chg="mod">
          <ac:chgData name="Yoel Kortick" userId="167978f5-7f40-4909-85d5-d4149554ad4e" providerId="ADAL" clId="{ADFE85AB-093E-431A-ABD3-45CBC31C020E}" dt="2024-07-18T07:26:35.756" v="1055"/>
          <ac:spMkLst>
            <pc:docMk/>
            <pc:sldMk cId="2674239236" sldId="748"/>
            <ac:spMk id="11" creationId="{1ACE3884-5DD3-4F86-13C6-FF34F1D35C8C}"/>
          </ac:spMkLst>
        </pc:spChg>
        <pc:picChg chg="add mod ord">
          <ac:chgData name="Yoel Kortick" userId="167978f5-7f40-4909-85d5-d4149554ad4e" providerId="ADAL" clId="{ADFE85AB-093E-431A-ABD3-45CBC31C020E}" dt="2024-07-18T07:26:47.116" v="1060" actId="167"/>
          <ac:picMkLst>
            <pc:docMk/>
            <pc:sldMk cId="2674239236" sldId="748"/>
            <ac:picMk id="3" creationId="{696D1698-B555-D480-8EED-D7D84B0F1AC7}"/>
          </ac:picMkLst>
        </pc:picChg>
        <pc:picChg chg="del">
          <ac:chgData name="Yoel Kortick" userId="167978f5-7f40-4909-85d5-d4149554ad4e" providerId="ADAL" clId="{ADFE85AB-093E-431A-ABD3-45CBC31C020E}" dt="2024-07-18T05:51:32.510" v="266" actId="478"/>
          <ac:picMkLst>
            <pc:docMk/>
            <pc:sldMk cId="2674239236" sldId="748"/>
            <ac:picMk id="3" creationId="{E8C978AB-BEA5-8F0E-D1FD-3C5C6FF7F1BF}"/>
          </ac:picMkLst>
        </pc:picChg>
        <pc:picChg chg="add del mod ord">
          <ac:chgData name="Yoel Kortick" userId="167978f5-7f40-4909-85d5-d4149554ad4e" providerId="ADAL" clId="{ADFE85AB-093E-431A-ABD3-45CBC31C020E}" dt="2024-07-18T07:26:24.551" v="1046" actId="478"/>
          <ac:picMkLst>
            <pc:docMk/>
            <pc:sldMk cId="2674239236" sldId="748"/>
            <ac:picMk id="6" creationId="{25220B01-3A75-7AF8-8883-D2A70D67368A}"/>
          </ac:picMkLst>
        </pc:picChg>
      </pc:sldChg>
      <pc:sldChg chg="addSp delSp modSp mod">
        <pc:chgData name="Yoel Kortick" userId="167978f5-7f40-4909-85d5-d4149554ad4e" providerId="ADAL" clId="{ADFE85AB-093E-431A-ABD3-45CBC31C020E}" dt="2024-07-18T07:55:53.520" v="1664"/>
        <pc:sldMkLst>
          <pc:docMk/>
          <pc:sldMk cId="3846019292" sldId="749"/>
        </pc:sldMkLst>
        <pc:spChg chg="mod">
          <ac:chgData name="Yoel Kortick" userId="167978f5-7f40-4909-85d5-d4149554ad4e" providerId="ADAL" clId="{ADFE85AB-093E-431A-ABD3-45CBC31C020E}" dt="2024-07-18T07:35:25.289" v="1150" actId="14100"/>
          <ac:spMkLst>
            <pc:docMk/>
            <pc:sldMk cId="3846019292" sldId="749"/>
            <ac:spMk id="4" creationId="{BF7BD010-F0B7-BBCE-1789-E6D706B68383}"/>
          </ac:spMkLst>
        </pc:spChg>
        <pc:spChg chg="add mod">
          <ac:chgData name="Yoel Kortick" userId="167978f5-7f40-4909-85d5-d4149554ad4e" providerId="ADAL" clId="{ADFE85AB-093E-431A-ABD3-45CBC31C020E}" dt="2024-07-18T07:35:30.978" v="1152" actId="14100"/>
          <ac:spMkLst>
            <pc:docMk/>
            <pc:sldMk cId="3846019292" sldId="749"/>
            <ac:spMk id="5" creationId="{6D35B400-BFF5-28DC-BD38-48A56533470D}"/>
          </ac:spMkLst>
        </pc:spChg>
        <pc:spChg chg="add mod">
          <ac:chgData name="Yoel Kortick" userId="167978f5-7f40-4909-85d5-d4149554ad4e" providerId="ADAL" clId="{ADFE85AB-093E-431A-ABD3-45CBC31C020E}" dt="2024-07-18T07:35:51.001" v="1180" actId="208"/>
          <ac:spMkLst>
            <pc:docMk/>
            <pc:sldMk cId="3846019292" sldId="749"/>
            <ac:spMk id="7" creationId="{CC8DE18E-7B08-5E4D-151E-755093517BA5}"/>
          </ac:spMkLst>
        </pc:spChg>
        <pc:spChg chg="mod">
          <ac:chgData name="Yoel Kortick" userId="167978f5-7f40-4909-85d5-d4149554ad4e" providerId="ADAL" clId="{ADFE85AB-093E-431A-ABD3-45CBC31C020E}" dt="2024-07-18T07:55:53.520" v="1664"/>
          <ac:spMkLst>
            <pc:docMk/>
            <pc:sldMk cId="3846019292" sldId="749"/>
            <ac:spMk id="10" creationId="{4C5297D4-1A90-BA7E-1EA2-3486955EA032}"/>
          </ac:spMkLst>
        </pc:spChg>
        <pc:spChg chg="mod">
          <ac:chgData name="Yoel Kortick" userId="167978f5-7f40-4909-85d5-d4149554ad4e" providerId="ADAL" clId="{ADFE85AB-093E-431A-ABD3-45CBC31C020E}" dt="2024-07-18T07:35:16.153" v="1147" actId="20577"/>
          <ac:spMkLst>
            <pc:docMk/>
            <pc:sldMk cId="3846019292" sldId="749"/>
            <ac:spMk id="11" creationId="{1ACE3884-5DD3-4F86-13C6-FF34F1D35C8C}"/>
          </ac:spMkLst>
        </pc:spChg>
        <pc:picChg chg="add del mod ord">
          <ac:chgData name="Yoel Kortick" userId="167978f5-7f40-4909-85d5-d4149554ad4e" providerId="ADAL" clId="{ADFE85AB-093E-431A-ABD3-45CBC31C020E}" dt="2024-07-18T07:34:57.485" v="1138" actId="478"/>
          <ac:picMkLst>
            <pc:docMk/>
            <pc:sldMk cId="3846019292" sldId="749"/>
            <ac:picMk id="3" creationId="{1F73F4DB-1C36-AF55-9E2E-00EC5204DB0E}"/>
          </ac:picMkLst>
        </pc:picChg>
        <pc:picChg chg="add mod ord">
          <ac:chgData name="Yoel Kortick" userId="167978f5-7f40-4909-85d5-d4149554ad4e" providerId="ADAL" clId="{ADFE85AB-093E-431A-ABD3-45CBC31C020E}" dt="2024-07-18T07:35:33.979" v="1153" actId="167"/>
          <ac:picMkLst>
            <pc:docMk/>
            <pc:sldMk cId="3846019292" sldId="749"/>
            <ac:picMk id="6" creationId="{CB625F31-B8C0-F800-FC31-9364DE293E0B}"/>
          </ac:picMkLst>
        </pc:picChg>
        <pc:picChg chg="del">
          <ac:chgData name="Yoel Kortick" userId="167978f5-7f40-4909-85d5-d4149554ad4e" providerId="ADAL" clId="{ADFE85AB-093E-431A-ABD3-45CBC31C020E}" dt="2024-07-18T05:57:13.798" v="399" actId="478"/>
          <ac:picMkLst>
            <pc:docMk/>
            <pc:sldMk cId="3846019292" sldId="749"/>
            <ac:picMk id="6" creationId="{FAD3899A-6DAA-DFBA-D3FC-7E56490144ED}"/>
          </ac:picMkLst>
        </pc:picChg>
        <pc:cxnChg chg="add">
          <ac:chgData name="Yoel Kortick" userId="167978f5-7f40-4909-85d5-d4149554ad4e" providerId="ADAL" clId="{ADFE85AB-093E-431A-ABD3-45CBC31C020E}" dt="2024-07-18T07:35:59.685" v="1181" actId="11529"/>
          <ac:cxnSpMkLst>
            <pc:docMk/>
            <pc:sldMk cId="3846019292" sldId="749"/>
            <ac:cxnSpMk id="12" creationId="{847D0625-E65F-F3B6-93E6-6AA2CA0F227F}"/>
          </ac:cxnSpMkLst>
        </pc:cxnChg>
      </pc:sldChg>
      <pc:sldChg chg="addSp delSp modSp mod">
        <pc:chgData name="Yoel Kortick" userId="167978f5-7f40-4909-85d5-d4149554ad4e" providerId="ADAL" clId="{ADFE85AB-093E-431A-ABD3-45CBC31C020E}" dt="2024-07-18T07:55:59.418" v="1666"/>
        <pc:sldMkLst>
          <pc:docMk/>
          <pc:sldMk cId="366716376" sldId="750"/>
        </pc:sldMkLst>
        <pc:spChg chg="add del mod">
          <ac:chgData name="Yoel Kortick" userId="167978f5-7f40-4909-85d5-d4149554ad4e" providerId="ADAL" clId="{ADFE85AB-093E-431A-ABD3-45CBC31C020E}" dt="2024-07-18T07:37:33.434" v="1191" actId="478"/>
          <ac:spMkLst>
            <pc:docMk/>
            <pc:sldMk cId="366716376" sldId="750"/>
            <ac:spMk id="5" creationId="{7E00E7C9-5321-5D4D-BC4A-FD70CFB4E738}"/>
          </ac:spMkLst>
        </pc:spChg>
        <pc:spChg chg="add del mod">
          <ac:chgData name="Yoel Kortick" userId="167978f5-7f40-4909-85d5-d4149554ad4e" providerId="ADAL" clId="{ADFE85AB-093E-431A-ABD3-45CBC31C020E}" dt="2024-07-18T07:37:29.477" v="1189" actId="478"/>
          <ac:spMkLst>
            <pc:docMk/>
            <pc:sldMk cId="366716376" sldId="750"/>
            <ac:spMk id="6" creationId="{9A21F913-DC31-0D6D-E13A-7E54A7E4A7EB}"/>
          </ac:spMkLst>
        </pc:spChg>
        <pc:spChg chg="mod">
          <ac:chgData name="Yoel Kortick" userId="167978f5-7f40-4909-85d5-d4149554ad4e" providerId="ADAL" clId="{ADFE85AB-093E-431A-ABD3-45CBC31C020E}" dt="2024-07-18T07:55:59.418" v="1666"/>
          <ac:spMkLst>
            <pc:docMk/>
            <pc:sldMk cId="366716376" sldId="750"/>
            <ac:spMk id="10" creationId="{4C5297D4-1A90-BA7E-1EA2-3486955EA032}"/>
          </ac:spMkLst>
        </pc:spChg>
        <pc:spChg chg="mod">
          <ac:chgData name="Yoel Kortick" userId="167978f5-7f40-4909-85d5-d4149554ad4e" providerId="ADAL" clId="{ADFE85AB-093E-431A-ABD3-45CBC31C020E}" dt="2024-07-18T07:40:51.158" v="1198" actId="14100"/>
          <ac:spMkLst>
            <pc:docMk/>
            <pc:sldMk cId="366716376" sldId="750"/>
            <ac:spMk id="11" creationId="{1ACE3884-5DD3-4F86-13C6-FF34F1D35C8C}"/>
          </ac:spMkLst>
        </pc:spChg>
        <pc:spChg chg="add mod">
          <ac:chgData name="Yoel Kortick" userId="167978f5-7f40-4909-85d5-d4149554ad4e" providerId="ADAL" clId="{ADFE85AB-093E-431A-ABD3-45CBC31C020E}" dt="2024-07-18T07:41:24.034" v="1279" actId="6549"/>
          <ac:spMkLst>
            <pc:docMk/>
            <pc:sldMk cId="366716376" sldId="750"/>
            <ac:spMk id="13" creationId="{F5BF78FF-02A4-350B-6E1B-59B9C2F2BE6D}"/>
          </ac:spMkLst>
        </pc:spChg>
        <pc:spChg chg="add">
          <ac:chgData name="Yoel Kortick" userId="167978f5-7f40-4909-85d5-d4149554ad4e" providerId="ADAL" clId="{ADFE85AB-093E-431A-ABD3-45CBC31C020E}" dt="2024-07-18T07:41:42.954" v="1280" actId="11529"/>
          <ac:spMkLst>
            <pc:docMk/>
            <pc:sldMk cId="366716376" sldId="750"/>
            <ac:spMk id="14" creationId="{0BA2A9C6-FA21-7885-622D-08DB6C7B367D}"/>
          </ac:spMkLst>
        </pc:spChg>
        <pc:picChg chg="del">
          <ac:chgData name="Yoel Kortick" userId="167978f5-7f40-4909-85d5-d4149554ad4e" providerId="ADAL" clId="{ADFE85AB-093E-431A-ABD3-45CBC31C020E}" dt="2024-07-18T05:59:30.713" v="546" actId="478"/>
          <ac:picMkLst>
            <pc:docMk/>
            <pc:sldMk cId="366716376" sldId="750"/>
            <ac:picMk id="3" creationId="{C5A53409-9F5D-3E4F-29AB-19D119F8565F}"/>
          </ac:picMkLst>
        </pc:picChg>
        <pc:picChg chg="add mod ord">
          <ac:chgData name="Yoel Kortick" userId="167978f5-7f40-4909-85d5-d4149554ad4e" providerId="ADAL" clId="{ADFE85AB-093E-431A-ABD3-45CBC31C020E}" dt="2024-07-18T07:40:41.953" v="1194" actId="1076"/>
          <ac:picMkLst>
            <pc:docMk/>
            <pc:sldMk cId="366716376" sldId="750"/>
            <ac:picMk id="3" creationId="{E81A2A49-3694-34BC-9A47-D4927CCC50BF}"/>
          </ac:picMkLst>
        </pc:picChg>
        <pc:picChg chg="add del mod">
          <ac:chgData name="Yoel Kortick" userId="167978f5-7f40-4909-85d5-d4149554ad4e" providerId="ADAL" clId="{ADFE85AB-093E-431A-ABD3-45CBC31C020E}" dt="2024-07-18T07:37:23.338" v="1186" actId="478"/>
          <ac:picMkLst>
            <pc:docMk/>
            <pc:sldMk cId="366716376" sldId="750"/>
            <ac:picMk id="4" creationId="{9863F6CD-AAC0-FDF3-1C47-709D0C8005CA}"/>
          </ac:picMkLst>
        </pc:picChg>
        <pc:picChg chg="add mod">
          <ac:chgData name="Yoel Kortick" userId="167978f5-7f40-4909-85d5-d4149554ad4e" providerId="ADAL" clId="{ADFE85AB-093E-431A-ABD3-45CBC31C020E}" dt="2024-07-18T07:40:48.021" v="1197" actId="208"/>
          <ac:picMkLst>
            <pc:docMk/>
            <pc:sldMk cId="366716376" sldId="750"/>
            <ac:picMk id="12" creationId="{BC7F305C-E46C-8292-6016-3F066E687B23}"/>
          </ac:picMkLst>
        </pc:picChg>
        <pc:cxnChg chg="add del">
          <ac:chgData name="Yoel Kortick" userId="167978f5-7f40-4909-85d5-d4149554ad4e" providerId="ADAL" clId="{ADFE85AB-093E-431A-ABD3-45CBC31C020E}" dt="2024-07-18T07:37:31.413" v="1190" actId="478"/>
          <ac:cxnSpMkLst>
            <pc:docMk/>
            <pc:sldMk cId="366716376" sldId="750"/>
            <ac:cxnSpMk id="8" creationId="{81132E60-17FA-03D2-9553-9D61FD46FD01}"/>
          </ac:cxnSpMkLst>
        </pc:cxnChg>
      </pc:sldChg>
      <pc:sldChg chg="addSp delSp modSp mod">
        <pc:chgData name="Yoel Kortick" userId="167978f5-7f40-4909-85d5-d4149554ad4e" providerId="ADAL" clId="{ADFE85AB-093E-431A-ABD3-45CBC31C020E}" dt="2024-07-18T08:02:18.829" v="1848" actId="313"/>
        <pc:sldMkLst>
          <pc:docMk/>
          <pc:sldMk cId="4224374813" sldId="751"/>
        </pc:sldMkLst>
        <pc:spChg chg="mod">
          <ac:chgData name="Yoel Kortick" userId="167978f5-7f40-4909-85d5-d4149554ad4e" providerId="ADAL" clId="{ADFE85AB-093E-431A-ABD3-45CBC31C020E}" dt="2024-07-18T07:53:12.997" v="1622" actId="14100"/>
          <ac:spMkLst>
            <pc:docMk/>
            <pc:sldMk cId="4224374813" sldId="751"/>
            <ac:spMk id="5" creationId="{48FB1426-258E-B7AB-0D32-0E2C5CB7DD0D}"/>
          </ac:spMkLst>
        </pc:spChg>
        <pc:spChg chg="add del mod">
          <ac:chgData name="Yoel Kortick" userId="167978f5-7f40-4909-85d5-d4149554ad4e" providerId="ADAL" clId="{ADFE85AB-093E-431A-ABD3-45CBC31C020E}" dt="2024-07-18T07:53:06.203" v="1621" actId="478"/>
          <ac:spMkLst>
            <pc:docMk/>
            <pc:sldMk cId="4224374813" sldId="751"/>
            <ac:spMk id="6" creationId="{D725CF28-52CA-6344-F2AE-AFEB64FAD7E6}"/>
          </ac:spMkLst>
        </pc:spChg>
        <pc:spChg chg="add">
          <ac:chgData name="Yoel Kortick" userId="167978f5-7f40-4909-85d5-d4149554ad4e" providerId="ADAL" clId="{ADFE85AB-093E-431A-ABD3-45CBC31C020E}" dt="2024-07-18T07:53:29.593" v="1624" actId="11529"/>
          <ac:spMkLst>
            <pc:docMk/>
            <pc:sldMk cId="4224374813" sldId="751"/>
            <ac:spMk id="7" creationId="{2E62FC91-F81B-6545-302C-E2577EAE8B89}"/>
          </ac:spMkLst>
        </pc:spChg>
        <pc:spChg chg="add">
          <ac:chgData name="Yoel Kortick" userId="167978f5-7f40-4909-85d5-d4149554ad4e" providerId="ADAL" clId="{ADFE85AB-093E-431A-ABD3-45CBC31C020E}" dt="2024-07-18T07:53:45.485" v="1627" actId="11529"/>
          <ac:spMkLst>
            <pc:docMk/>
            <pc:sldMk cId="4224374813" sldId="751"/>
            <ac:spMk id="8" creationId="{E9057DA7-A190-9A3D-08FA-03425604838B}"/>
          </ac:spMkLst>
        </pc:spChg>
        <pc:spChg chg="mod">
          <ac:chgData name="Yoel Kortick" userId="167978f5-7f40-4909-85d5-d4149554ad4e" providerId="ADAL" clId="{ADFE85AB-093E-431A-ABD3-45CBC31C020E}" dt="2024-07-18T07:56:38.964" v="1675"/>
          <ac:spMkLst>
            <pc:docMk/>
            <pc:sldMk cId="4224374813" sldId="751"/>
            <ac:spMk id="10" creationId="{4C5297D4-1A90-BA7E-1EA2-3486955EA032}"/>
          </ac:spMkLst>
        </pc:spChg>
        <pc:spChg chg="mod">
          <ac:chgData name="Yoel Kortick" userId="167978f5-7f40-4909-85d5-d4149554ad4e" providerId="ADAL" clId="{ADFE85AB-093E-431A-ABD3-45CBC31C020E}" dt="2024-07-18T08:02:18.829" v="1848" actId="313"/>
          <ac:spMkLst>
            <pc:docMk/>
            <pc:sldMk cId="4224374813" sldId="751"/>
            <ac:spMk id="11" creationId="{1ACE3884-5DD3-4F86-13C6-FF34F1D35C8C}"/>
          </ac:spMkLst>
        </pc:spChg>
        <pc:picChg chg="add del mod ord">
          <ac:chgData name="Yoel Kortick" userId="167978f5-7f40-4909-85d5-d4149554ad4e" providerId="ADAL" clId="{ADFE85AB-093E-431A-ABD3-45CBC31C020E}" dt="2024-07-18T07:51:10.643" v="1467" actId="478"/>
          <ac:picMkLst>
            <pc:docMk/>
            <pc:sldMk cId="4224374813" sldId="751"/>
            <ac:picMk id="3" creationId="{008B25DD-BB7E-EBF0-AC26-8486AD433FCA}"/>
          </ac:picMkLst>
        </pc:picChg>
        <pc:picChg chg="del">
          <ac:chgData name="Yoel Kortick" userId="167978f5-7f40-4909-85d5-d4149554ad4e" providerId="ADAL" clId="{ADFE85AB-093E-431A-ABD3-45CBC31C020E}" dt="2024-07-18T06:02:25.599" v="579" actId="478"/>
          <ac:picMkLst>
            <pc:docMk/>
            <pc:sldMk cId="4224374813" sldId="751"/>
            <ac:picMk id="4" creationId="{9D8C850B-88F1-C3B5-52B6-4814AB68DADB}"/>
          </ac:picMkLst>
        </pc:picChg>
        <pc:picChg chg="add mod ord">
          <ac:chgData name="Yoel Kortick" userId="167978f5-7f40-4909-85d5-d4149554ad4e" providerId="ADAL" clId="{ADFE85AB-093E-431A-ABD3-45CBC31C020E}" dt="2024-07-18T07:53:21.382" v="1623" actId="208"/>
          <ac:picMkLst>
            <pc:docMk/>
            <pc:sldMk cId="4224374813" sldId="751"/>
            <ac:picMk id="4" creationId="{AC9F6EC1-E855-B813-02A5-038516D8F8A6}"/>
          </ac:picMkLst>
        </pc:picChg>
      </pc:sldChg>
      <pc:sldChg chg="modSp del">
        <pc:chgData name="Yoel Kortick" userId="167978f5-7f40-4909-85d5-d4149554ad4e" providerId="ADAL" clId="{ADFE85AB-093E-431A-ABD3-45CBC31C020E}" dt="2024-07-18T08:03:06.231" v="1858" actId="47"/>
        <pc:sldMkLst>
          <pc:docMk/>
          <pc:sldMk cId="2832285688" sldId="752"/>
        </pc:sldMkLst>
        <pc:spChg chg="mod">
          <ac:chgData name="Yoel Kortick" userId="167978f5-7f40-4909-85d5-d4149554ad4e" providerId="ADAL" clId="{ADFE85AB-093E-431A-ABD3-45CBC31C020E}" dt="2024-07-18T05:49:15.882" v="251"/>
          <ac:spMkLst>
            <pc:docMk/>
            <pc:sldMk cId="2832285688" sldId="752"/>
            <ac:spMk id="10" creationId="{4C5297D4-1A90-BA7E-1EA2-3486955EA032}"/>
          </ac:spMkLst>
        </pc:spChg>
      </pc:sldChg>
      <pc:sldChg chg="modSp del">
        <pc:chgData name="Yoel Kortick" userId="167978f5-7f40-4909-85d5-d4149554ad4e" providerId="ADAL" clId="{ADFE85AB-093E-431A-ABD3-45CBC31C020E}" dt="2024-07-18T08:03:07.223" v="1859" actId="47"/>
        <pc:sldMkLst>
          <pc:docMk/>
          <pc:sldMk cId="276404225" sldId="753"/>
        </pc:sldMkLst>
        <pc:spChg chg="mod">
          <ac:chgData name="Yoel Kortick" userId="167978f5-7f40-4909-85d5-d4149554ad4e" providerId="ADAL" clId="{ADFE85AB-093E-431A-ABD3-45CBC31C020E}" dt="2024-07-18T05:49:15.882" v="251"/>
          <ac:spMkLst>
            <pc:docMk/>
            <pc:sldMk cId="276404225" sldId="753"/>
            <ac:spMk id="10" creationId="{4C5297D4-1A90-BA7E-1EA2-3486955EA032}"/>
          </ac:spMkLst>
        </pc:spChg>
      </pc:sldChg>
      <pc:sldChg chg="modSp del">
        <pc:chgData name="Yoel Kortick" userId="167978f5-7f40-4909-85d5-d4149554ad4e" providerId="ADAL" clId="{ADFE85AB-093E-431A-ABD3-45CBC31C020E}" dt="2024-07-18T08:03:09.257" v="1860" actId="47"/>
        <pc:sldMkLst>
          <pc:docMk/>
          <pc:sldMk cId="929827221" sldId="754"/>
        </pc:sldMkLst>
        <pc:spChg chg="mod">
          <ac:chgData name="Yoel Kortick" userId="167978f5-7f40-4909-85d5-d4149554ad4e" providerId="ADAL" clId="{ADFE85AB-093E-431A-ABD3-45CBC31C020E}" dt="2024-07-18T05:49:15.882" v="251"/>
          <ac:spMkLst>
            <pc:docMk/>
            <pc:sldMk cId="929827221" sldId="754"/>
            <ac:spMk id="10" creationId="{4C5297D4-1A90-BA7E-1EA2-3486955EA032}"/>
          </ac:spMkLst>
        </pc:spChg>
      </pc:sldChg>
      <pc:sldChg chg="modSp del">
        <pc:chgData name="Yoel Kortick" userId="167978f5-7f40-4909-85d5-d4149554ad4e" providerId="ADAL" clId="{ADFE85AB-093E-431A-ABD3-45CBC31C020E}" dt="2024-07-18T08:03:10.536" v="1861" actId="47"/>
        <pc:sldMkLst>
          <pc:docMk/>
          <pc:sldMk cId="3679156355" sldId="755"/>
        </pc:sldMkLst>
        <pc:spChg chg="mod">
          <ac:chgData name="Yoel Kortick" userId="167978f5-7f40-4909-85d5-d4149554ad4e" providerId="ADAL" clId="{ADFE85AB-093E-431A-ABD3-45CBC31C020E}" dt="2024-07-18T05:49:15.882" v="251"/>
          <ac:spMkLst>
            <pc:docMk/>
            <pc:sldMk cId="3679156355" sldId="755"/>
            <ac:spMk id="10" creationId="{4C5297D4-1A90-BA7E-1EA2-3486955EA032}"/>
          </ac:spMkLst>
        </pc:spChg>
      </pc:sldChg>
      <pc:sldChg chg="modSp del">
        <pc:chgData name="Yoel Kortick" userId="167978f5-7f40-4909-85d5-d4149554ad4e" providerId="ADAL" clId="{ADFE85AB-093E-431A-ABD3-45CBC31C020E}" dt="2024-07-18T08:03:12.523" v="1862" actId="47"/>
        <pc:sldMkLst>
          <pc:docMk/>
          <pc:sldMk cId="4087801040" sldId="756"/>
        </pc:sldMkLst>
        <pc:spChg chg="mod">
          <ac:chgData name="Yoel Kortick" userId="167978f5-7f40-4909-85d5-d4149554ad4e" providerId="ADAL" clId="{ADFE85AB-093E-431A-ABD3-45CBC31C020E}" dt="2024-07-18T05:49:15.882" v="251"/>
          <ac:spMkLst>
            <pc:docMk/>
            <pc:sldMk cId="4087801040" sldId="756"/>
            <ac:spMk id="10" creationId="{4C5297D4-1A90-BA7E-1EA2-3486955EA032}"/>
          </ac:spMkLst>
        </pc:spChg>
      </pc:sldChg>
      <pc:sldChg chg="modSp del">
        <pc:chgData name="Yoel Kortick" userId="167978f5-7f40-4909-85d5-d4149554ad4e" providerId="ADAL" clId="{ADFE85AB-093E-431A-ABD3-45CBC31C020E}" dt="2024-07-18T08:03:13.762" v="1863" actId="47"/>
        <pc:sldMkLst>
          <pc:docMk/>
          <pc:sldMk cId="805533115" sldId="757"/>
        </pc:sldMkLst>
        <pc:spChg chg="mod">
          <ac:chgData name="Yoel Kortick" userId="167978f5-7f40-4909-85d5-d4149554ad4e" providerId="ADAL" clId="{ADFE85AB-093E-431A-ABD3-45CBC31C020E}" dt="2024-07-18T05:49:15.882" v="251"/>
          <ac:spMkLst>
            <pc:docMk/>
            <pc:sldMk cId="805533115" sldId="757"/>
            <ac:spMk id="10" creationId="{4C5297D4-1A90-BA7E-1EA2-3486955EA032}"/>
          </ac:spMkLst>
        </pc:spChg>
      </pc:sldChg>
      <pc:sldChg chg="modSp del">
        <pc:chgData name="Yoel Kortick" userId="167978f5-7f40-4909-85d5-d4149554ad4e" providerId="ADAL" clId="{ADFE85AB-093E-431A-ABD3-45CBC31C020E}" dt="2024-07-18T08:03:16.782" v="1864" actId="47"/>
        <pc:sldMkLst>
          <pc:docMk/>
          <pc:sldMk cId="1584238136" sldId="758"/>
        </pc:sldMkLst>
        <pc:spChg chg="mod">
          <ac:chgData name="Yoel Kortick" userId="167978f5-7f40-4909-85d5-d4149554ad4e" providerId="ADAL" clId="{ADFE85AB-093E-431A-ABD3-45CBC31C020E}" dt="2024-07-18T05:49:15.882" v="251"/>
          <ac:spMkLst>
            <pc:docMk/>
            <pc:sldMk cId="1584238136" sldId="758"/>
            <ac:spMk id="10" creationId="{4C5297D4-1A90-BA7E-1EA2-3486955EA032}"/>
          </ac:spMkLst>
        </pc:spChg>
      </pc:sldChg>
      <pc:sldChg chg="modSp mod">
        <pc:chgData name="Yoel Kortick" userId="167978f5-7f40-4909-85d5-d4149554ad4e" providerId="ADAL" clId="{ADFE85AB-093E-431A-ABD3-45CBC31C020E}" dt="2024-07-18T10:55:30.621" v="1882" actId="6549"/>
        <pc:sldMkLst>
          <pc:docMk/>
          <pc:sldMk cId="205476733" sldId="759"/>
        </pc:sldMkLst>
        <pc:spChg chg="mod">
          <ac:chgData name="Yoel Kortick" userId="167978f5-7f40-4909-85d5-d4149554ad4e" providerId="ADAL" clId="{ADFE85AB-093E-431A-ABD3-45CBC31C020E}" dt="2024-07-18T10:55:30.621" v="1882" actId="6549"/>
          <ac:spMkLst>
            <pc:docMk/>
            <pc:sldMk cId="205476733" sldId="759"/>
            <ac:spMk id="13" creationId="{F4F9CE6C-EB7E-DBFE-C77E-B97A93A03817}"/>
          </ac:spMkLst>
        </pc:spChg>
      </pc:sldChg>
      <pc:sldChg chg="del">
        <pc:chgData name="Yoel Kortick" userId="167978f5-7f40-4909-85d5-d4149554ad4e" providerId="ADAL" clId="{ADFE85AB-093E-431A-ABD3-45CBC31C020E}" dt="2024-07-18T10:55:46.647" v="1888" actId="47"/>
        <pc:sldMkLst>
          <pc:docMk/>
          <pc:sldMk cId="276697116" sldId="760"/>
        </pc:sldMkLst>
      </pc:sldChg>
      <pc:sldChg chg="del">
        <pc:chgData name="Yoel Kortick" userId="167978f5-7f40-4909-85d5-d4149554ad4e" providerId="ADAL" clId="{ADFE85AB-093E-431A-ABD3-45CBC31C020E}" dt="2024-07-18T10:55:46.647" v="1888" actId="47"/>
        <pc:sldMkLst>
          <pc:docMk/>
          <pc:sldMk cId="674158445" sldId="761"/>
        </pc:sldMkLst>
      </pc:sldChg>
      <pc:sldChg chg="addSp delSp modSp mod">
        <pc:chgData name="Yoel Kortick" userId="167978f5-7f40-4909-85d5-d4149554ad4e" providerId="ADAL" clId="{ADFE85AB-093E-431A-ABD3-45CBC31C020E}" dt="2024-07-18T11:06:53.696" v="2037" actId="208"/>
        <pc:sldMkLst>
          <pc:docMk/>
          <pc:sldMk cId="23362046" sldId="762"/>
        </pc:sldMkLst>
        <pc:spChg chg="mod">
          <ac:chgData name="Yoel Kortick" userId="167978f5-7f40-4909-85d5-d4149554ad4e" providerId="ADAL" clId="{ADFE85AB-093E-431A-ABD3-45CBC31C020E}" dt="2024-07-18T11:06:51.862" v="2036" actId="1076"/>
          <ac:spMkLst>
            <pc:docMk/>
            <pc:sldMk cId="23362046" sldId="762"/>
            <ac:spMk id="4" creationId="{7607213B-A963-BD4C-C936-731C92C95FE4}"/>
          </ac:spMkLst>
        </pc:spChg>
        <pc:spChg chg="mod">
          <ac:chgData name="Yoel Kortick" userId="167978f5-7f40-4909-85d5-d4149554ad4e" providerId="ADAL" clId="{ADFE85AB-093E-431A-ABD3-45CBC31C020E}" dt="2024-07-18T10:55:40.989" v="1887" actId="20577"/>
          <ac:spMkLst>
            <pc:docMk/>
            <pc:sldMk cId="23362046" sldId="762"/>
            <ac:spMk id="10" creationId="{4C5297D4-1A90-BA7E-1EA2-3486955EA032}"/>
          </ac:spMkLst>
        </pc:spChg>
        <pc:spChg chg="mod">
          <ac:chgData name="Yoel Kortick" userId="167978f5-7f40-4909-85d5-d4149554ad4e" providerId="ADAL" clId="{ADFE85AB-093E-431A-ABD3-45CBC31C020E}" dt="2024-07-18T10:56:45.344" v="1892" actId="255"/>
          <ac:spMkLst>
            <pc:docMk/>
            <pc:sldMk cId="23362046" sldId="762"/>
            <ac:spMk id="11" creationId="{1ACE3884-5DD3-4F86-13C6-FF34F1D35C8C}"/>
          </ac:spMkLst>
        </pc:spChg>
        <pc:picChg chg="del">
          <ac:chgData name="Yoel Kortick" userId="167978f5-7f40-4909-85d5-d4149554ad4e" providerId="ADAL" clId="{ADFE85AB-093E-431A-ABD3-45CBC31C020E}" dt="2024-07-18T10:57:57.920" v="1893" actId="478"/>
          <ac:picMkLst>
            <pc:docMk/>
            <pc:sldMk cId="23362046" sldId="762"/>
            <ac:picMk id="3" creationId="{F3F72FC9-BCDB-F0B7-0D88-60F1DCFD6369}"/>
          </ac:picMkLst>
        </pc:picChg>
        <pc:picChg chg="add del mod ord">
          <ac:chgData name="Yoel Kortick" userId="167978f5-7f40-4909-85d5-d4149554ad4e" providerId="ADAL" clId="{ADFE85AB-093E-431A-ABD3-45CBC31C020E}" dt="2024-07-18T11:06:40.802" v="2016" actId="478"/>
          <ac:picMkLst>
            <pc:docMk/>
            <pc:sldMk cId="23362046" sldId="762"/>
            <ac:picMk id="5" creationId="{7A6CB884-3852-14CA-2B5E-A5D115FFE66C}"/>
          </ac:picMkLst>
        </pc:picChg>
        <pc:picChg chg="add mod ord">
          <ac:chgData name="Yoel Kortick" userId="167978f5-7f40-4909-85d5-d4149554ad4e" providerId="ADAL" clId="{ADFE85AB-093E-431A-ABD3-45CBC31C020E}" dt="2024-07-18T11:06:53.696" v="2037" actId="208"/>
          <ac:picMkLst>
            <pc:docMk/>
            <pc:sldMk cId="23362046" sldId="762"/>
            <ac:picMk id="7" creationId="{06590C6E-59CB-B633-D6A2-F6976B762A5B}"/>
          </ac:picMkLst>
        </pc:picChg>
      </pc:sldChg>
      <pc:sldChg chg="del">
        <pc:chgData name="Yoel Kortick" userId="167978f5-7f40-4909-85d5-d4149554ad4e" providerId="ADAL" clId="{ADFE85AB-093E-431A-ABD3-45CBC31C020E}" dt="2024-07-18T10:55:46.647" v="1888" actId="47"/>
        <pc:sldMkLst>
          <pc:docMk/>
          <pc:sldMk cId="161312639" sldId="763"/>
        </pc:sldMkLst>
      </pc:sldChg>
      <pc:sldChg chg="del">
        <pc:chgData name="Yoel Kortick" userId="167978f5-7f40-4909-85d5-d4149554ad4e" providerId="ADAL" clId="{ADFE85AB-093E-431A-ABD3-45CBC31C020E}" dt="2024-07-18T10:55:46.647" v="1888" actId="47"/>
        <pc:sldMkLst>
          <pc:docMk/>
          <pc:sldMk cId="3612287615" sldId="764"/>
        </pc:sldMkLst>
      </pc:sldChg>
      <pc:sldChg chg="del">
        <pc:chgData name="Yoel Kortick" userId="167978f5-7f40-4909-85d5-d4149554ad4e" providerId="ADAL" clId="{ADFE85AB-093E-431A-ABD3-45CBC31C020E}" dt="2024-07-18T10:55:46.647" v="1888" actId="47"/>
        <pc:sldMkLst>
          <pc:docMk/>
          <pc:sldMk cId="912262870" sldId="765"/>
        </pc:sldMkLst>
      </pc:sldChg>
      <pc:sldChg chg="del">
        <pc:chgData name="Yoel Kortick" userId="167978f5-7f40-4909-85d5-d4149554ad4e" providerId="ADAL" clId="{ADFE85AB-093E-431A-ABD3-45CBC31C020E}" dt="2024-07-18T10:55:46.647" v="1888" actId="47"/>
        <pc:sldMkLst>
          <pc:docMk/>
          <pc:sldMk cId="2013336910" sldId="766"/>
        </pc:sldMkLst>
      </pc:sldChg>
      <pc:sldChg chg="del">
        <pc:chgData name="Yoel Kortick" userId="167978f5-7f40-4909-85d5-d4149554ad4e" providerId="ADAL" clId="{ADFE85AB-093E-431A-ABD3-45CBC31C020E}" dt="2024-07-18T10:55:46.647" v="1888" actId="47"/>
        <pc:sldMkLst>
          <pc:docMk/>
          <pc:sldMk cId="1368566295" sldId="767"/>
        </pc:sldMkLst>
      </pc:sldChg>
      <pc:sldChg chg="del">
        <pc:chgData name="Yoel Kortick" userId="167978f5-7f40-4909-85d5-d4149554ad4e" providerId="ADAL" clId="{ADFE85AB-093E-431A-ABD3-45CBC31C020E}" dt="2024-07-18T10:55:46.647" v="1888" actId="47"/>
        <pc:sldMkLst>
          <pc:docMk/>
          <pc:sldMk cId="3921944550" sldId="768"/>
        </pc:sldMkLst>
      </pc:sldChg>
      <pc:sldChg chg="del">
        <pc:chgData name="Yoel Kortick" userId="167978f5-7f40-4909-85d5-d4149554ad4e" providerId="ADAL" clId="{ADFE85AB-093E-431A-ABD3-45CBC31C020E}" dt="2024-07-18T10:55:46.647" v="1888" actId="47"/>
        <pc:sldMkLst>
          <pc:docMk/>
          <pc:sldMk cId="100619303" sldId="769"/>
        </pc:sldMkLst>
      </pc:sldChg>
      <pc:sldChg chg="del">
        <pc:chgData name="Yoel Kortick" userId="167978f5-7f40-4909-85d5-d4149554ad4e" providerId="ADAL" clId="{ADFE85AB-093E-431A-ABD3-45CBC31C020E}" dt="2024-07-18T10:55:46.647" v="1888" actId="47"/>
        <pc:sldMkLst>
          <pc:docMk/>
          <pc:sldMk cId="3840565703" sldId="770"/>
        </pc:sldMkLst>
      </pc:sldChg>
      <pc:sldChg chg="del">
        <pc:chgData name="Yoel Kortick" userId="167978f5-7f40-4909-85d5-d4149554ad4e" providerId="ADAL" clId="{ADFE85AB-093E-431A-ABD3-45CBC31C020E}" dt="2024-07-18T10:55:46.647" v="1888" actId="47"/>
        <pc:sldMkLst>
          <pc:docMk/>
          <pc:sldMk cId="3940799651" sldId="771"/>
        </pc:sldMkLst>
      </pc:sldChg>
      <pc:sldChg chg="del">
        <pc:chgData name="Yoel Kortick" userId="167978f5-7f40-4909-85d5-d4149554ad4e" providerId="ADAL" clId="{ADFE85AB-093E-431A-ABD3-45CBC31C020E}" dt="2024-07-18T10:55:46.647" v="1888" actId="47"/>
        <pc:sldMkLst>
          <pc:docMk/>
          <pc:sldMk cId="4284624153" sldId="772"/>
        </pc:sldMkLst>
      </pc:sldChg>
      <pc:sldChg chg="del">
        <pc:chgData name="Yoel Kortick" userId="167978f5-7f40-4909-85d5-d4149554ad4e" providerId="ADAL" clId="{ADFE85AB-093E-431A-ABD3-45CBC31C020E}" dt="2024-07-18T10:55:46.647" v="1888" actId="47"/>
        <pc:sldMkLst>
          <pc:docMk/>
          <pc:sldMk cId="2479596646" sldId="774"/>
        </pc:sldMkLst>
      </pc:sldChg>
      <pc:sldChg chg="del">
        <pc:chgData name="Yoel Kortick" userId="167978f5-7f40-4909-85d5-d4149554ad4e" providerId="ADAL" clId="{ADFE85AB-093E-431A-ABD3-45CBC31C020E}" dt="2024-07-18T10:55:46.647" v="1888" actId="47"/>
        <pc:sldMkLst>
          <pc:docMk/>
          <pc:sldMk cId="3450066584" sldId="775"/>
        </pc:sldMkLst>
      </pc:sldChg>
      <pc:sldChg chg="del">
        <pc:chgData name="Yoel Kortick" userId="167978f5-7f40-4909-85d5-d4149554ad4e" providerId="ADAL" clId="{ADFE85AB-093E-431A-ABD3-45CBC31C020E}" dt="2024-07-18T10:55:46.647" v="1888" actId="47"/>
        <pc:sldMkLst>
          <pc:docMk/>
          <pc:sldMk cId="107125971" sldId="776"/>
        </pc:sldMkLst>
      </pc:sldChg>
      <pc:sldChg chg="del">
        <pc:chgData name="Yoel Kortick" userId="167978f5-7f40-4909-85d5-d4149554ad4e" providerId="ADAL" clId="{ADFE85AB-093E-431A-ABD3-45CBC31C020E}" dt="2024-07-18T10:55:46.647" v="1888" actId="47"/>
        <pc:sldMkLst>
          <pc:docMk/>
          <pc:sldMk cId="3168314226" sldId="777"/>
        </pc:sldMkLst>
      </pc:sldChg>
      <pc:sldChg chg="del">
        <pc:chgData name="Yoel Kortick" userId="167978f5-7f40-4909-85d5-d4149554ad4e" providerId="ADAL" clId="{ADFE85AB-093E-431A-ABD3-45CBC31C020E}" dt="2024-07-18T10:55:46.647" v="1888" actId="47"/>
        <pc:sldMkLst>
          <pc:docMk/>
          <pc:sldMk cId="1817444396" sldId="778"/>
        </pc:sldMkLst>
      </pc:sldChg>
      <pc:sldChg chg="del">
        <pc:chgData name="Yoel Kortick" userId="167978f5-7f40-4909-85d5-d4149554ad4e" providerId="ADAL" clId="{ADFE85AB-093E-431A-ABD3-45CBC31C020E}" dt="2024-07-18T10:55:46.647" v="1888" actId="47"/>
        <pc:sldMkLst>
          <pc:docMk/>
          <pc:sldMk cId="600945540" sldId="779"/>
        </pc:sldMkLst>
      </pc:sldChg>
      <pc:sldChg chg="del">
        <pc:chgData name="Yoel Kortick" userId="167978f5-7f40-4909-85d5-d4149554ad4e" providerId="ADAL" clId="{ADFE85AB-093E-431A-ABD3-45CBC31C020E}" dt="2024-07-18T10:55:46.647" v="1888" actId="47"/>
        <pc:sldMkLst>
          <pc:docMk/>
          <pc:sldMk cId="2158396013" sldId="780"/>
        </pc:sldMkLst>
      </pc:sldChg>
      <pc:sldChg chg="del">
        <pc:chgData name="Yoel Kortick" userId="167978f5-7f40-4909-85d5-d4149554ad4e" providerId="ADAL" clId="{ADFE85AB-093E-431A-ABD3-45CBC31C020E}" dt="2024-07-18T10:55:46.647" v="1888" actId="47"/>
        <pc:sldMkLst>
          <pc:docMk/>
          <pc:sldMk cId="1699544927" sldId="781"/>
        </pc:sldMkLst>
      </pc:sldChg>
      <pc:sldChg chg="del">
        <pc:chgData name="Yoel Kortick" userId="167978f5-7f40-4909-85d5-d4149554ad4e" providerId="ADAL" clId="{ADFE85AB-093E-431A-ABD3-45CBC31C020E}" dt="2024-07-18T10:55:46.647" v="1888" actId="47"/>
        <pc:sldMkLst>
          <pc:docMk/>
          <pc:sldMk cId="1822790369" sldId="782"/>
        </pc:sldMkLst>
      </pc:sldChg>
      <pc:sldChg chg="del">
        <pc:chgData name="Yoel Kortick" userId="167978f5-7f40-4909-85d5-d4149554ad4e" providerId="ADAL" clId="{ADFE85AB-093E-431A-ABD3-45CBC31C020E}" dt="2024-07-18T10:55:46.647" v="1888" actId="47"/>
        <pc:sldMkLst>
          <pc:docMk/>
          <pc:sldMk cId="3169409164" sldId="783"/>
        </pc:sldMkLst>
      </pc:sldChg>
      <pc:sldChg chg="del">
        <pc:chgData name="Yoel Kortick" userId="167978f5-7f40-4909-85d5-d4149554ad4e" providerId="ADAL" clId="{ADFE85AB-093E-431A-ABD3-45CBC31C020E}" dt="2024-07-18T10:55:46.647" v="1888" actId="47"/>
        <pc:sldMkLst>
          <pc:docMk/>
          <pc:sldMk cId="3354366539" sldId="784"/>
        </pc:sldMkLst>
      </pc:sldChg>
      <pc:sldChg chg="del">
        <pc:chgData name="Yoel Kortick" userId="167978f5-7f40-4909-85d5-d4149554ad4e" providerId="ADAL" clId="{ADFE85AB-093E-431A-ABD3-45CBC31C020E}" dt="2024-07-18T10:55:46.647" v="1888" actId="47"/>
        <pc:sldMkLst>
          <pc:docMk/>
          <pc:sldMk cId="128381602" sldId="785"/>
        </pc:sldMkLst>
      </pc:sldChg>
      <pc:sldChg chg="del">
        <pc:chgData name="Yoel Kortick" userId="167978f5-7f40-4909-85d5-d4149554ad4e" providerId="ADAL" clId="{ADFE85AB-093E-431A-ABD3-45CBC31C020E}" dt="2024-07-18T10:55:46.647" v="1888" actId="47"/>
        <pc:sldMkLst>
          <pc:docMk/>
          <pc:sldMk cId="649209413" sldId="786"/>
        </pc:sldMkLst>
      </pc:sldChg>
      <pc:sldChg chg="del">
        <pc:chgData name="Yoel Kortick" userId="167978f5-7f40-4909-85d5-d4149554ad4e" providerId="ADAL" clId="{ADFE85AB-093E-431A-ABD3-45CBC31C020E}" dt="2024-07-18T10:55:46.647" v="1888" actId="47"/>
        <pc:sldMkLst>
          <pc:docMk/>
          <pc:sldMk cId="1899294199" sldId="787"/>
        </pc:sldMkLst>
      </pc:sldChg>
      <pc:sldChg chg="del">
        <pc:chgData name="Yoel Kortick" userId="167978f5-7f40-4909-85d5-d4149554ad4e" providerId="ADAL" clId="{ADFE85AB-093E-431A-ABD3-45CBC31C020E}" dt="2024-07-18T10:55:46.647" v="1888" actId="47"/>
        <pc:sldMkLst>
          <pc:docMk/>
          <pc:sldMk cId="718108675" sldId="788"/>
        </pc:sldMkLst>
      </pc:sldChg>
      <pc:sldChg chg="del">
        <pc:chgData name="Yoel Kortick" userId="167978f5-7f40-4909-85d5-d4149554ad4e" providerId="ADAL" clId="{ADFE85AB-093E-431A-ABD3-45CBC31C020E}" dt="2024-07-18T10:55:46.647" v="1888" actId="47"/>
        <pc:sldMkLst>
          <pc:docMk/>
          <pc:sldMk cId="4046549890" sldId="789"/>
        </pc:sldMkLst>
      </pc:sldChg>
      <pc:sldChg chg="del">
        <pc:chgData name="Yoel Kortick" userId="167978f5-7f40-4909-85d5-d4149554ad4e" providerId="ADAL" clId="{ADFE85AB-093E-431A-ABD3-45CBC31C020E}" dt="2024-07-18T10:55:46.647" v="1888" actId="47"/>
        <pc:sldMkLst>
          <pc:docMk/>
          <pc:sldMk cId="4156085395" sldId="790"/>
        </pc:sldMkLst>
      </pc:sldChg>
      <pc:sldChg chg="del">
        <pc:chgData name="Yoel Kortick" userId="167978f5-7f40-4909-85d5-d4149554ad4e" providerId="ADAL" clId="{ADFE85AB-093E-431A-ABD3-45CBC31C020E}" dt="2024-07-18T10:55:46.647" v="1888" actId="47"/>
        <pc:sldMkLst>
          <pc:docMk/>
          <pc:sldMk cId="1433489698" sldId="791"/>
        </pc:sldMkLst>
      </pc:sldChg>
      <pc:sldChg chg="del">
        <pc:chgData name="Yoel Kortick" userId="167978f5-7f40-4909-85d5-d4149554ad4e" providerId="ADAL" clId="{ADFE85AB-093E-431A-ABD3-45CBC31C020E}" dt="2024-07-18T10:55:46.647" v="1888" actId="47"/>
        <pc:sldMkLst>
          <pc:docMk/>
          <pc:sldMk cId="2444540144" sldId="792"/>
        </pc:sldMkLst>
      </pc:sldChg>
      <pc:sldChg chg="del">
        <pc:chgData name="Yoel Kortick" userId="167978f5-7f40-4909-85d5-d4149554ad4e" providerId="ADAL" clId="{ADFE85AB-093E-431A-ABD3-45CBC31C020E}" dt="2024-07-18T10:55:46.647" v="1888" actId="47"/>
        <pc:sldMkLst>
          <pc:docMk/>
          <pc:sldMk cId="32635942" sldId="793"/>
        </pc:sldMkLst>
      </pc:sldChg>
      <pc:sldChg chg="del">
        <pc:chgData name="Yoel Kortick" userId="167978f5-7f40-4909-85d5-d4149554ad4e" providerId="ADAL" clId="{ADFE85AB-093E-431A-ABD3-45CBC31C020E}" dt="2024-07-18T10:55:46.647" v="1888" actId="47"/>
        <pc:sldMkLst>
          <pc:docMk/>
          <pc:sldMk cId="434965610" sldId="794"/>
        </pc:sldMkLst>
      </pc:sldChg>
      <pc:sldChg chg="del">
        <pc:chgData name="Yoel Kortick" userId="167978f5-7f40-4909-85d5-d4149554ad4e" providerId="ADAL" clId="{ADFE85AB-093E-431A-ABD3-45CBC31C020E}" dt="2024-07-18T10:55:46.647" v="1888" actId="47"/>
        <pc:sldMkLst>
          <pc:docMk/>
          <pc:sldMk cId="3879587633" sldId="795"/>
        </pc:sldMkLst>
      </pc:sldChg>
      <pc:sldChg chg="del">
        <pc:chgData name="Yoel Kortick" userId="167978f5-7f40-4909-85d5-d4149554ad4e" providerId="ADAL" clId="{ADFE85AB-093E-431A-ABD3-45CBC31C020E}" dt="2024-07-18T10:55:46.647" v="1888" actId="47"/>
        <pc:sldMkLst>
          <pc:docMk/>
          <pc:sldMk cId="938100498" sldId="796"/>
        </pc:sldMkLst>
      </pc:sldChg>
      <pc:sldChg chg="del">
        <pc:chgData name="Yoel Kortick" userId="167978f5-7f40-4909-85d5-d4149554ad4e" providerId="ADAL" clId="{ADFE85AB-093E-431A-ABD3-45CBC31C020E}" dt="2024-07-18T10:55:46.647" v="1888" actId="47"/>
        <pc:sldMkLst>
          <pc:docMk/>
          <pc:sldMk cId="2313022764" sldId="797"/>
        </pc:sldMkLst>
      </pc:sldChg>
      <pc:sldChg chg="del">
        <pc:chgData name="Yoel Kortick" userId="167978f5-7f40-4909-85d5-d4149554ad4e" providerId="ADAL" clId="{ADFE85AB-093E-431A-ABD3-45CBC31C020E}" dt="2024-07-18T10:55:46.647" v="1888" actId="47"/>
        <pc:sldMkLst>
          <pc:docMk/>
          <pc:sldMk cId="3490943010" sldId="798"/>
        </pc:sldMkLst>
      </pc:sldChg>
      <pc:sldChg chg="del">
        <pc:chgData name="Yoel Kortick" userId="167978f5-7f40-4909-85d5-d4149554ad4e" providerId="ADAL" clId="{ADFE85AB-093E-431A-ABD3-45CBC31C020E}" dt="2024-07-18T10:55:46.647" v="1888" actId="47"/>
        <pc:sldMkLst>
          <pc:docMk/>
          <pc:sldMk cId="1468771233" sldId="799"/>
        </pc:sldMkLst>
      </pc:sldChg>
      <pc:sldChg chg="del">
        <pc:chgData name="Yoel Kortick" userId="167978f5-7f40-4909-85d5-d4149554ad4e" providerId="ADAL" clId="{ADFE85AB-093E-431A-ABD3-45CBC31C020E}" dt="2024-07-18T10:55:46.647" v="1888" actId="47"/>
        <pc:sldMkLst>
          <pc:docMk/>
          <pc:sldMk cId="1667600306" sldId="800"/>
        </pc:sldMkLst>
      </pc:sldChg>
      <pc:sldChg chg="del">
        <pc:chgData name="Yoel Kortick" userId="167978f5-7f40-4909-85d5-d4149554ad4e" providerId="ADAL" clId="{ADFE85AB-093E-431A-ABD3-45CBC31C020E}" dt="2024-07-18T10:55:46.647" v="1888" actId="47"/>
        <pc:sldMkLst>
          <pc:docMk/>
          <pc:sldMk cId="1454012567" sldId="801"/>
        </pc:sldMkLst>
      </pc:sldChg>
      <pc:sldChg chg="del">
        <pc:chgData name="Yoel Kortick" userId="167978f5-7f40-4909-85d5-d4149554ad4e" providerId="ADAL" clId="{ADFE85AB-093E-431A-ABD3-45CBC31C020E}" dt="2024-07-18T10:55:46.647" v="1888" actId="47"/>
        <pc:sldMkLst>
          <pc:docMk/>
          <pc:sldMk cId="1378559334" sldId="802"/>
        </pc:sldMkLst>
      </pc:sldChg>
      <pc:sldChg chg="del">
        <pc:chgData name="Yoel Kortick" userId="167978f5-7f40-4909-85d5-d4149554ad4e" providerId="ADAL" clId="{ADFE85AB-093E-431A-ABD3-45CBC31C020E}" dt="2024-07-18T10:55:46.647" v="1888" actId="47"/>
        <pc:sldMkLst>
          <pc:docMk/>
          <pc:sldMk cId="2025724310" sldId="803"/>
        </pc:sldMkLst>
      </pc:sldChg>
      <pc:sldChg chg="del">
        <pc:chgData name="Yoel Kortick" userId="167978f5-7f40-4909-85d5-d4149554ad4e" providerId="ADAL" clId="{ADFE85AB-093E-431A-ABD3-45CBC31C020E}" dt="2024-07-18T10:55:46.647" v="1888" actId="47"/>
        <pc:sldMkLst>
          <pc:docMk/>
          <pc:sldMk cId="2623577472" sldId="804"/>
        </pc:sldMkLst>
      </pc:sldChg>
      <pc:sldChg chg="del">
        <pc:chgData name="Yoel Kortick" userId="167978f5-7f40-4909-85d5-d4149554ad4e" providerId="ADAL" clId="{ADFE85AB-093E-431A-ABD3-45CBC31C020E}" dt="2024-07-18T10:55:46.647" v="1888" actId="47"/>
        <pc:sldMkLst>
          <pc:docMk/>
          <pc:sldMk cId="2853988912" sldId="805"/>
        </pc:sldMkLst>
      </pc:sldChg>
      <pc:sldChg chg="del">
        <pc:chgData name="Yoel Kortick" userId="167978f5-7f40-4909-85d5-d4149554ad4e" providerId="ADAL" clId="{ADFE85AB-093E-431A-ABD3-45CBC31C020E}" dt="2024-07-18T10:55:46.647" v="1888" actId="47"/>
        <pc:sldMkLst>
          <pc:docMk/>
          <pc:sldMk cId="427004443" sldId="806"/>
        </pc:sldMkLst>
      </pc:sldChg>
      <pc:sldChg chg="del">
        <pc:chgData name="Yoel Kortick" userId="167978f5-7f40-4909-85d5-d4149554ad4e" providerId="ADAL" clId="{ADFE85AB-093E-431A-ABD3-45CBC31C020E}" dt="2024-07-18T10:55:46.647" v="1888" actId="47"/>
        <pc:sldMkLst>
          <pc:docMk/>
          <pc:sldMk cId="2205924501" sldId="807"/>
        </pc:sldMkLst>
      </pc:sldChg>
      <pc:sldChg chg="del">
        <pc:chgData name="Yoel Kortick" userId="167978f5-7f40-4909-85d5-d4149554ad4e" providerId="ADAL" clId="{ADFE85AB-093E-431A-ABD3-45CBC31C020E}" dt="2024-07-18T10:55:46.647" v="1888" actId="47"/>
        <pc:sldMkLst>
          <pc:docMk/>
          <pc:sldMk cId="2094470090" sldId="808"/>
        </pc:sldMkLst>
      </pc:sldChg>
      <pc:sldChg chg="del">
        <pc:chgData name="Yoel Kortick" userId="167978f5-7f40-4909-85d5-d4149554ad4e" providerId="ADAL" clId="{ADFE85AB-093E-431A-ABD3-45CBC31C020E}" dt="2024-07-18T10:55:46.647" v="1888" actId="47"/>
        <pc:sldMkLst>
          <pc:docMk/>
          <pc:sldMk cId="2563536793" sldId="809"/>
        </pc:sldMkLst>
      </pc:sldChg>
      <pc:sldChg chg="del">
        <pc:chgData name="Yoel Kortick" userId="167978f5-7f40-4909-85d5-d4149554ad4e" providerId="ADAL" clId="{ADFE85AB-093E-431A-ABD3-45CBC31C020E}" dt="2024-07-18T10:55:46.647" v="1888" actId="47"/>
        <pc:sldMkLst>
          <pc:docMk/>
          <pc:sldMk cId="2310200128" sldId="810"/>
        </pc:sldMkLst>
      </pc:sldChg>
      <pc:sldChg chg="del">
        <pc:chgData name="Yoel Kortick" userId="167978f5-7f40-4909-85d5-d4149554ad4e" providerId="ADAL" clId="{ADFE85AB-093E-431A-ABD3-45CBC31C020E}" dt="2024-07-18T10:55:46.647" v="1888" actId="47"/>
        <pc:sldMkLst>
          <pc:docMk/>
          <pc:sldMk cId="615411280" sldId="811"/>
        </pc:sldMkLst>
      </pc:sldChg>
      <pc:sldChg chg="del">
        <pc:chgData name="Yoel Kortick" userId="167978f5-7f40-4909-85d5-d4149554ad4e" providerId="ADAL" clId="{ADFE85AB-093E-431A-ABD3-45CBC31C020E}" dt="2024-07-18T10:55:46.647" v="1888" actId="47"/>
        <pc:sldMkLst>
          <pc:docMk/>
          <pc:sldMk cId="3500686092" sldId="812"/>
        </pc:sldMkLst>
      </pc:sldChg>
      <pc:sldChg chg="del">
        <pc:chgData name="Yoel Kortick" userId="167978f5-7f40-4909-85d5-d4149554ad4e" providerId="ADAL" clId="{ADFE85AB-093E-431A-ABD3-45CBC31C020E}" dt="2024-07-18T10:55:46.647" v="1888" actId="47"/>
        <pc:sldMkLst>
          <pc:docMk/>
          <pc:sldMk cId="3122055299" sldId="813"/>
        </pc:sldMkLst>
      </pc:sldChg>
      <pc:sldChg chg="del">
        <pc:chgData name="Yoel Kortick" userId="167978f5-7f40-4909-85d5-d4149554ad4e" providerId="ADAL" clId="{ADFE85AB-093E-431A-ABD3-45CBC31C020E}" dt="2024-07-18T10:55:46.647" v="1888" actId="47"/>
        <pc:sldMkLst>
          <pc:docMk/>
          <pc:sldMk cId="4086063068" sldId="814"/>
        </pc:sldMkLst>
      </pc:sldChg>
      <pc:sldChg chg="del">
        <pc:chgData name="Yoel Kortick" userId="167978f5-7f40-4909-85d5-d4149554ad4e" providerId="ADAL" clId="{ADFE85AB-093E-431A-ABD3-45CBC31C020E}" dt="2024-07-18T10:55:46.647" v="1888" actId="47"/>
        <pc:sldMkLst>
          <pc:docMk/>
          <pc:sldMk cId="1098127407" sldId="815"/>
        </pc:sldMkLst>
      </pc:sldChg>
      <pc:sldChg chg="del">
        <pc:chgData name="Yoel Kortick" userId="167978f5-7f40-4909-85d5-d4149554ad4e" providerId="ADAL" clId="{ADFE85AB-093E-431A-ABD3-45CBC31C020E}" dt="2024-07-18T10:55:46.647" v="1888" actId="47"/>
        <pc:sldMkLst>
          <pc:docMk/>
          <pc:sldMk cId="4133022498" sldId="816"/>
        </pc:sldMkLst>
      </pc:sldChg>
      <pc:sldChg chg="del">
        <pc:chgData name="Yoel Kortick" userId="167978f5-7f40-4909-85d5-d4149554ad4e" providerId="ADAL" clId="{ADFE85AB-093E-431A-ABD3-45CBC31C020E}" dt="2024-07-18T10:55:46.647" v="1888" actId="47"/>
        <pc:sldMkLst>
          <pc:docMk/>
          <pc:sldMk cId="1422204900" sldId="817"/>
        </pc:sldMkLst>
      </pc:sldChg>
      <pc:sldChg chg="del">
        <pc:chgData name="Yoel Kortick" userId="167978f5-7f40-4909-85d5-d4149554ad4e" providerId="ADAL" clId="{ADFE85AB-093E-431A-ABD3-45CBC31C020E}" dt="2024-07-18T10:55:46.647" v="1888" actId="47"/>
        <pc:sldMkLst>
          <pc:docMk/>
          <pc:sldMk cId="147758091" sldId="818"/>
        </pc:sldMkLst>
      </pc:sldChg>
      <pc:sldChg chg="del">
        <pc:chgData name="Yoel Kortick" userId="167978f5-7f40-4909-85d5-d4149554ad4e" providerId="ADAL" clId="{ADFE85AB-093E-431A-ABD3-45CBC31C020E}" dt="2024-07-18T10:55:46.647" v="1888" actId="47"/>
        <pc:sldMkLst>
          <pc:docMk/>
          <pc:sldMk cId="3109942369" sldId="819"/>
        </pc:sldMkLst>
      </pc:sldChg>
      <pc:sldChg chg="del">
        <pc:chgData name="Yoel Kortick" userId="167978f5-7f40-4909-85d5-d4149554ad4e" providerId="ADAL" clId="{ADFE85AB-093E-431A-ABD3-45CBC31C020E}" dt="2024-07-18T10:55:46.647" v="1888" actId="47"/>
        <pc:sldMkLst>
          <pc:docMk/>
          <pc:sldMk cId="2275107410" sldId="820"/>
        </pc:sldMkLst>
      </pc:sldChg>
      <pc:sldChg chg="del">
        <pc:chgData name="Yoel Kortick" userId="167978f5-7f40-4909-85d5-d4149554ad4e" providerId="ADAL" clId="{ADFE85AB-093E-431A-ABD3-45CBC31C020E}" dt="2024-07-18T10:55:46.647" v="1888" actId="47"/>
        <pc:sldMkLst>
          <pc:docMk/>
          <pc:sldMk cId="3491255545" sldId="821"/>
        </pc:sldMkLst>
      </pc:sldChg>
      <pc:sldChg chg="del">
        <pc:chgData name="Yoel Kortick" userId="167978f5-7f40-4909-85d5-d4149554ad4e" providerId="ADAL" clId="{ADFE85AB-093E-431A-ABD3-45CBC31C020E}" dt="2024-07-18T10:55:46.647" v="1888" actId="47"/>
        <pc:sldMkLst>
          <pc:docMk/>
          <pc:sldMk cId="20746554" sldId="822"/>
        </pc:sldMkLst>
      </pc:sldChg>
      <pc:sldChg chg="del">
        <pc:chgData name="Yoel Kortick" userId="167978f5-7f40-4909-85d5-d4149554ad4e" providerId="ADAL" clId="{ADFE85AB-093E-431A-ABD3-45CBC31C020E}" dt="2024-07-18T10:55:46.647" v="1888" actId="47"/>
        <pc:sldMkLst>
          <pc:docMk/>
          <pc:sldMk cId="939410518" sldId="823"/>
        </pc:sldMkLst>
      </pc:sldChg>
      <pc:sldChg chg="del">
        <pc:chgData name="Yoel Kortick" userId="167978f5-7f40-4909-85d5-d4149554ad4e" providerId="ADAL" clId="{ADFE85AB-093E-431A-ABD3-45CBC31C020E}" dt="2024-07-18T05:14:40.927" v="25" actId="47"/>
        <pc:sldMkLst>
          <pc:docMk/>
          <pc:sldMk cId="1267169354" sldId="824"/>
        </pc:sldMkLst>
      </pc:sldChg>
      <pc:sldChg chg="modSp mod">
        <pc:chgData name="Yoel Kortick" userId="167978f5-7f40-4909-85d5-d4149554ad4e" providerId="ADAL" clId="{ADFE85AB-093E-431A-ABD3-45CBC31C020E}" dt="2024-07-18T05:15:05.159" v="52" actId="20577"/>
        <pc:sldMkLst>
          <pc:docMk/>
          <pc:sldMk cId="2075213306" sldId="825"/>
        </pc:sldMkLst>
        <pc:spChg chg="mod">
          <ac:chgData name="Yoel Kortick" userId="167978f5-7f40-4909-85d5-d4149554ad4e" providerId="ADAL" clId="{ADFE85AB-093E-431A-ABD3-45CBC31C020E}" dt="2024-07-18T05:15:05.159" v="52" actId="20577"/>
          <ac:spMkLst>
            <pc:docMk/>
            <pc:sldMk cId="2075213306" sldId="825"/>
            <ac:spMk id="10" creationId="{4C5297D4-1A90-BA7E-1EA2-3486955EA032}"/>
          </ac:spMkLst>
        </pc:spChg>
      </pc:sldChg>
      <pc:sldChg chg="modSp mod">
        <pc:chgData name="Yoel Kortick" userId="167978f5-7f40-4909-85d5-d4149554ad4e" providerId="ADAL" clId="{ADFE85AB-093E-431A-ABD3-45CBC31C020E}" dt="2024-07-18T05:15:15.189" v="64" actId="20577"/>
        <pc:sldMkLst>
          <pc:docMk/>
          <pc:sldMk cId="3542413701" sldId="826"/>
        </pc:sldMkLst>
        <pc:spChg chg="mod">
          <ac:chgData name="Yoel Kortick" userId="167978f5-7f40-4909-85d5-d4149554ad4e" providerId="ADAL" clId="{ADFE85AB-093E-431A-ABD3-45CBC31C020E}" dt="2024-07-18T05:15:15.189" v="64" actId="20577"/>
          <ac:spMkLst>
            <pc:docMk/>
            <pc:sldMk cId="3542413701" sldId="826"/>
            <ac:spMk id="10" creationId="{4C5297D4-1A90-BA7E-1EA2-3486955EA032}"/>
          </ac:spMkLst>
        </pc:spChg>
      </pc:sldChg>
      <pc:sldChg chg="modSp add mod setBg">
        <pc:chgData name="Yoel Kortick" userId="167978f5-7f40-4909-85d5-d4149554ad4e" providerId="ADAL" clId="{ADFE85AB-093E-431A-ABD3-45CBC31C020E}" dt="2024-07-18T05:15:41.479" v="86" actId="20577"/>
        <pc:sldMkLst>
          <pc:docMk/>
          <pc:sldMk cId="3548277133" sldId="827"/>
        </pc:sldMkLst>
        <pc:spChg chg="mod">
          <ac:chgData name="Yoel Kortick" userId="167978f5-7f40-4909-85d5-d4149554ad4e" providerId="ADAL" clId="{ADFE85AB-093E-431A-ABD3-45CBC31C020E}" dt="2024-07-18T05:15:41.479" v="86" actId="20577"/>
          <ac:spMkLst>
            <pc:docMk/>
            <pc:sldMk cId="3548277133" sldId="827"/>
            <ac:spMk id="13" creationId="{F4F9CE6C-EB7E-DBFE-C77E-B97A93A03817}"/>
          </ac:spMkLst>
        </pc:spChg>
      </pc:sldChg>
      <pc:sldChg chg="addSp delSp modSp add mod">
        <pc:chgData name="Yoel Kortick" userId="167978f5-7f40-4909-85d5-d4149554ad4e" providerId="ADAL" clId="{ADFE85AB-093E-431A-ABD3-45CBC31C020E}" dt="2024-07-18T07:19:31.697" v="865"/>
        <pc:sldMkLst>
          <pc:docMk/>
          <pc:sldMk cId="519990273" sldId="828"/>
        </pc:sldMkLst>
        <pc:spChg chg="add del mod">
          <ac:chgData name="Yoel Kortick" userId="167978f5-7f40-4909-85d5-d4149554ad4e" providerId="ADAL" clId="{ADFE85AB-093E-431A-ABD3-45CBC31C020E}" dt="2024-07-18T07:19:30.631" v="864" actId="478"/>
          <ac:spMkLst>
            <pc:docMk/>
            <pc:sldMk cId="519990273" sldId="828"/>
            <ac:spMk id="3" creationId="{C3CF8073-FA92-BCF1-825B-24D8050341BA}"/>
          </ac:spMkLst>
        </pc:spChg>
        <pc:spChg chg="add del mod">
          <ac:chgData name="Yoel Kortick" userId="167978f5-7f40-4909-85d5-d4149554ad4e" providerId="ADAL" clId="{ADFE85AB-093E-431A-ABD3-45CBC31C020E}" dt="2024-07-18T07:19:30.631" v="864" actId="478"/>
          <ac:spMkLst>
            <pc:docMk/>
            <pc:sldMk cId="519990273" sldId="828"/>
            <ac:spMk id="4" creationId="{6A6EDB62-FC62-B196-3D08-D8BD9EB9646D}"/>
          </ac:spMkLst>
        </pc:spChg>
        <pc:spChg chg="add del mod">
          <ac:chgData name="Yoel Kortick" userId="167978f5-7f40-4909-85d5-d4149554ad4e" providerId="ADAL" clId="{ADFE85AB-093E-431A-ABD3-45CBC31C020E}" dt="2024-07-18T07:19:30.631" v="864" actId="478"/>
          <ac:spMkLst>
            <pc:docMk/>
            <pc:sldMk cId="519990273" sldId="828"/>
            <ac:spMk id="5" creationId="{62EB71B8-E6E8-2D12-E583-C2D2CCF1D443}"/>
          </ac:spMkLst>
        </pc:spChg>
        <pc:spChg chg="add mod">
          <ac:chgData name="Yoel Kortick" userId="167978f5-7f40-4909-85d5-d4149554ad4e" providerId="ADAL" clId="{ADFE85AB-093E-431A-ABD3-45CBC31C020E}" dt="2024-07-18T07:19:31.697" v="865"/>
          <ac:spMkLst>
            <pc:docMk/>
            <pc:sldMk cId="519990273" sldId="828"/>
            <ac:spMk id="8" creationId="{488E4685-3484-2FF0-DC46-4F0EE5CAD5F8}"/>
          </ac:spMkLst>
        </pc:spChg>
        <pc:spChg chg="mod">
          <ac:chgData name="Yoel Kortick" userId="167978f5-7f40-4909-85d5-d4149554ad4e" providerId="ADAL" clId="{ADFE85AB-093E-431A-ABD3-45CBC31C020E}" dt="2024-07-18T05:19:00.966" v="109" actId="14100"/>
          <ac:spMkLst>
            <pc:docMk/>
            <pc:sldMk cId="519990273" sldId="828"/>
            <ac:spMk id="11" creationId="{1ACE3884-5DD3-4F86-13C6-FF34F1D35C8C}"/>
          </ac:spMkLst>
        </pc:spChg>
        <pc:spChg chg="add mod">
          <ac:chgData name="Yoel Kortick" userId="167978f5-7f40-4909-85d5-d4149554ad4e" providerId="ADAL" clId="{ADFE85AB-093E-431A-ABD3-45CBC31C020E}" dt="2024-07-18T07:19:31.697" v="865"/>
          <ac:spMkLst>
            <pc:docMk/>
            <pc:sldMk cId="519990273" sldId="828"/>
            <ac:spMk id="12" creationId="{7D7501B4-FABB-8D64-2960-26A42678B02E}"/>
          </ac:spMkLst>
        </pc:spChg>
        <pc:spChg chg="add mod">
          <ac:chgData name="Yoel Kortick" userId="167978f5-7f40-4909-85d5-d4149554ad4e" providerId="ADAL" clId="{ADFE85AB-093E-431A-ABD3-45CBC31C020E}" dt="2024-07-18T07:19:31.697" v="865"/>
          <ac:spMkLst>
            <pc:docMk/>
            <pc:sldMk cId="519990273" sldId="828"/>
            <ac:spMk id="13" creationId="{18B99BA2-25C7-4E68-B77A-FC83C52588CF}"/>
          </ac:spMkLst>
        </pc:spChg>
        <pc:picChg chg="add del mod">
          <ac:chgData name="Yoel Kortick" userId="167978f5-7f40-4909-85d5-d4149554ad4e" providerId="ADAL" clId="{ADFE85AB-093E-431A-ABD3-45CBC31C020E}" dt="2024-07-18T07:19:28.262" v="863" actId="478"/>
          <ac:picMkLst>
            <pc:docMk/>
            <pc:sldMk cId="519990273" sldId="828"/>
            <ac:picMk id="2" creationId="{A756DB46-2104-B4DB-D6A3-C791BD33A02E}"/>
          </ac:picMkLst>
        </pc:picChg>
        <pc:picChg chg="add mod">
          <ac:chgData name="Yoel Kortick" userId="167978f5-7f40-4909-85d5-d4149554ad4e" providerId="ADAL" clId="{ADFE85AB-093E-431A-ABD3-45CBC31C020E}" dt="2024-07-18T07:19:31.697" v="865"/>
          <ac:picMkLst>
            <pc:docMk/>
            <pc:sldMk cId="519990273" sldId="828"/>
            <ac:picMk id="7" creationId="{A10EA235-2E5F-6C32-FEE8-C5C12854069B}"/>
          </ac:picMkLst>
        </pc:picChg>
        <pc:cxnChg chg="add del mod">
          <ac:chgData name="Yoel Kortick" userId="167978f5-7f40-4909-85d5-d4149554ad4e" providerId="ADAL" clId="{ADFE85AB-093E-431A-ABD3-45CBC31C020E}" dt="2024-07-18T07:19:30.631" v="864" actId="478"/>
          <ac:cxnSpMkLst>
            <pc:docMk/>
            <pc:sldMk cId="519990273" sldId="828"/>
            <ac:cxnSpMk id="6" creationId="{76987E5E-8DF7-E494-2BEA-89CED3C7F8F5}"/>
          </ac:cxnSpMkLst>
        </pc:cxnChg>
        <pc:cxnChg chg="add mod">
          <ac:chgData name="Yoel Kortick" userId="167978f5-7f40-4909-85d5-d4149554ad4e" providerId="ADAL" clId="{ADFE85AB-093E-431A-ABD3-45CBC31C020E}" dt="2024-07-18T07:19:31.697" v="865"/>
          <ac:cxnSpMkLst>
            <pc:docMk/>
            <pc:sldMk cId="519990273" sldId="828"/>
            <ac:cxnSpMk id="14" creationId="{CC33B8F5-739B-0C74-5328-CE3670D6A828}"/>
          </ac:cxnSpMkLst>
        </pc:cxnChg>
      </pc:sldChg>
      <pc:sldChg chg="addSp delSp modSp add mod">
        <pc:chgData name="Yoel Kortick" userId="167978f5-7f40-4909-85d5-d4149554ad4e" providerId="ADAL" clId="{ADFE85AB-093E-431A-ABD3-45CBC31C020E}" dt="2024-07-18T07:21:04.346" v="926" actId="208"/>
        <pc:sldMkLst>
          <pc:docMk/>
          <pc:sldMk cId="2327552523" sldId="829"/>
        </pc:sldMkLst>
        <pc:spChg chg="add mod">
          <ac:chgData name="Yoel Kortick" userId="167978f5-7f40-4909-85d5-d4149554ad4e" providerId="ADAL" clId="{ADFE85AB-093E-431A-ABD3-45CBC31C020E}" dt="2024-07-18T07:20:45.701" v="891" actId="1035"/>
          <ac:spMkLst>
            <pc:docMk/>
            <pc:sldMk cId="2327552523" sldId="829"/>
            <ac:spMk id="4" creationId="{9E3F8AE4-FA9B-3284-E5F2-59235B8F8945}"/>
          </ac:spMkLst>
        </pc:spChg>
        <pc:spChg chg="add mod">
          <ac:chgData name="Yoel Kortick" userId="167978f5-7f40-4909-85d5-d4149554ad4e" providerId="ADAL" clId="{ADFE85AB-093E-431A-ABD3-45CBC31C020E}" dt="2024-07-18T07:20:37.492" v="884" actId="1076"/>
          <ac:spMkLst>
            <pc:docMk/>
            <pc:sldMk cId="2327552523" sldId="829"/>
            <ac:spMk id="5" creationId="{B7CF5042-1D32-1707-805E-2A72E4D56F59}"/>
          </ac:spMkLst>
        </pc:spChg>
        <pc:spChg chg="mod">
          <ac:chgData name="Yoel Kortick" userId="167978f5-7f40-4909-85d5-d4149554ad4e" providerId="ADAL" clId="{ADFE85AB-093E-431A-ABD3-45CBC31C020E}" dt="2024-07-18T05:19:41.012" v="120" actId="20577"/>
          <ac:spMkLst>
            <pc:docMk/>
            <pc:sldMk cId="2327552523" sldId="829"/>
            <ac:spMk id="10" creationId="{4C5297D4-1A90-BA7E-1EA2-3486955EA032}"/>
          </ac:spMkLst>
        </pc:spChg>
        <pc:spChg chg="mod">
          <ac:chgData name="Yoel Kortick" userId="167978f5-7f40-4909-85d5-d4149554ad4e" providerId="ADAL" clId="{ADFE85AB-093E-431A-ABD3-45CBC31C020E}" dt="2024-07-18T05:19:53.745" v="125" actId="14100"/>
          <ac:spMkLst>
            <pc:docMk/>
            <pc:sldMk cId="2327552523" sldId="829"/>
            <ac:spMk id="11" creationId="{1ACE3884-5DD3-4F86-13C6-FF34F1D35C8C}"/>
          </ac:spMkLst>
        </pc:spChg>
        <pc:spChg chg="add mod">
          <ac:chgData name="Yoel Kortick" userId="167978f5-7f40-4909-85d5-d4149554ad4e" providerId="ADAL" clId="{ADFE85AB-093E-431A-ABD3-45CBC31C020E}" dt="2024-07-18T07:20:53.492" v="893" actId="14100"/>
          <ac:spMkLst>
            <pc:docMk/>
            <pc:sldMk cId="2327552523" sldId="829"/>
            <ac:spMk id="12" creationId="{D94C0997-EF88-6D59-1B3B-1CF4398A94ED}"/>
          </ac:spMkLst>
        </pc:spChg>
        <pc:spChg chg="add mod">
          <ac:chgData name="Yoel Kortick" userId="167978f5-7f40-4909-85d5-d4149554ad4e" providerId="ADAL" clId="{ADFE85AB-093E-431A-ABD3-45CBC31C020E}" dt="2024-07-18T07:21:01.073" v="925" actId="1036"/>
          <ac:spMkLst>
            <pc:docMk/>
            <pc:sldMk cId="2327552523" sldId="829"/>
            <ac:spMk id="13" creationId="{4D040406-77E7-5080-288F-48D25A16A9BC}"/>
          </ac:spMkLst>
        </pc:spChg>
        <pc:picChg chg="add del mod">
          <ac:chgData name="Yoel Kortick" userId="167978f5-7f40-4909-85d5-d4149554ad4e" providerId="ADAL" clId="{ADFE85AB-093E-431A-ABD3-45CBC31C020E}" dt="2024-07-18T07:20:10.150" v="866" actId="478"/>
          <ac:picMkLst>
            <pc:docMk/>
            <pc:sldMk cId="2327552523" sldId="829"/>
            <ac:picMk id="3" creationId="{67DCFBEB-1E2A-D689-AE0F-77B415A45657}"/>
          </ac:picMkLst>
        </pc:picChg>
        <pc:picChg chg="add del">
          <ac:chgData name="Yoel Kortick" userId="167978f5-7f40-4909-85d5-d4149554ad4e" providerId="ADAL" clId="{ADFE85AB-093E-431A-ABD3-45CBC31C020E}" dt="2024-07-18T07:20:27.199" v="868" actId="478"/>
          <ac:picMkLst>
            <pc:docMk/>
            <pc:sldMk cId="2327552523" sldId="829"/>
            <ac:picMk id="6" creationId="{2887A0A2-8B86-B3DD-D7B2-B2A9AB47B87C}"/>
          </ac:picMkLst>
        </pc:picChg>
        <pc:picChg chg="add mod ord">
          <ac:chgData name="Yoel Kortick" userId="167978f5-7f40-4909-85d5-d4149554ad4e" providerId="ADAL" clId="{ADFE85AB-093E-431A-ABD3-45CBC31C020E}" dt="2024-07-18T07:21:04.346" v="926" actId="208"/>
          <ac:picMkLst>
            <pc:docMk/>
            <pc:sldMk cId="2327552523" sldId="829"/>
            <ac:picMk id="8" creationId="{9400CF87-7E51-EAA2-7B2A-D77A2133837E}"/>
          </ac:picMkLst>
        </pc:picChg>
      </pc:sldChg>
      <pc:sldChg chg="addSp delSp modSp add mod">
        <pc:chgData name="Yoel Kortick" userId="167978f5-7f40-4909-85d5-d4149554ad4e" providerId="ADAL" clId="{ADFE85AB-093E-431A-ABD3-45CBC31C020E}" dt="2024-07-18T07:22:19.068" v="964" actId="1035"/>
        <pc:sldMkLst>
          <pc:docMk/>
          <pc:sldMk cId="748564772" sldId="830"/>
        </pc:sldMkLst>
        <pc:spChg chg="mod">
          <ac:chgData name="Yoel Kortick" userId="167978f5-7f40-4909-85d5-d4149554ad4e" providerId="ADAL" clId="{ADFE85AB-093E-431A-ABD3-45CBC31C020E}" dt="2024-07-18T07:22:19.068" v="964" actId="1035"/>
          <ac:spMkLst>
            <pc:docMk/>
            <pc:sldMk cId="748564772" sldId="830"/>
            <ac:spMk id="4" creationId="{9E3F8AE4-FA9B-3284-E5F2-59235B8F8945}"/>
          </ac:spMkLst>
        </pc:spChg>
        <pc:spChg chg="del">
          <ac:chgData name="Yoel Kortick" userId="167978f5-7f40-4909-85d5-d4149554ad4e" providerId="ADAL" clId="{ADFE85AB-093E-431A-ABD3-45CBC31C020E}" dt="2024-07-18T05:24:27.938" v="229" actId="478"/>
          <ac:spMkLst>
            <pc:docMk/>
            <pc:sldMk cId="748564772" sldId="830"/>
            <ac:spMk id="5" creationId="{B7CF5042-1D32-1707-805E-2A72E4D56F59}"/>
          </ac:spMkLst>
        </pc:spChg>
        <pc:spChg chg="mod">
          <ac:chgData name="Yoel Kortick" userId="167978f5-7f40-4909-85d5-d4149554ad4e" providerId="ADAL" clId="{ADFE85AB-093E-431A-ABD3-45CBC31C020E}" dt="2024-07-18T07:22:07.459" v="945" actId="20577"/>
          <ac:spMkLst>
            <pc:docMk/>
            <pc:sldMk cId="748564772" sldId="830"/>
            <ac:spMk id="11" creationId="{1ACE3884-5DD3-4F86-13C6-FF34F1D35C8C}"/>
          </ac:spMkLst>
        </pc:spChg>
        <pc:picChg chg="del">
          <ac:chgData name="Yoel Kortick" userId="167978f5-7f40-4909-85d5-d4149554ad4e" providerId="ADAL" clId="{ADFE85AB-093E-431A-ABD3-45CBC31C020E}" dt="2024-07-18T05:21:54.443" v="162" actId="478"/>
          <ac:picMkLst>
            <pc:docMk/>
            <pc:sldMk cId="748564772" sldId="830"/>
            <ac:picMk id="3" creationId="{67DCFBEB-1E2A-D689-AE0F-77B415A45657}"/>
          </ac:picMkLst>
        </pc:picChg>
        <pc:picChg chg="add mod ord">
          <ac:chgData name="Yoel Kortick" userId="167978f5-7f40-4909-85d5-d4149554ad4e" providerId="ADAL" clId="{ADFE85AB-093E-431A-ABD3-45CBC31C020E}" dt="2024-07-18T07:22:19.068" v="964" actId="1035"/>
          <ac:picMkLst>
            <pc:docMk/>
            <pc:sldMk cId="748564772" sldId="830"/>
            <ac:picMk id="3" creationId="{DB91C22B-9DD2-531C-8ED7-FFAF71F84AE4}"/>
          </ac:picMkLst>
        </pc:picChg>
        <pc:picChg chg="add del mod ord">
          <ac:chgData name="Yoel Kortick" userId="167978f5-7f40-4909-85d5-d4149554ad4e" providerId="ADAL" clId="{ADFE85AB-093E-431A-ABD3-45CBC31C020E}" dt="2024-07-18T05:25:36.033" v="231" actId="478"/>
          <ac:picMkLst>
            <pc:docMk/>
            <pc:sldMk cId="748564772" sldId="830"/>
            <ac:picMk id="6" creationId="{522A1D95-F78E-B97D-6CE7-9DAB0EC200EA}"/>
          </ac:picMkLst>
        </pc:picChg>
        <pc:picChg chg="add del">
          <ac:chgData name="Yoel Kortick" userId="167978f5-7f40-4909-85d5-d4149554ad4e" providerId="ADAL" clId="{ADFE85AB-093E-431A-ABD3-45CBC31C020E}" dt="2024-07-18T05:25:40.013" v="233" actId="478"/>
          <ac:picMkLst>
            <pc:docMk/>
            <pc:sldMk cId="748564772" sldId="830"/>
            <ac:picMk id="8" creationId="{2C6D7A64-4481-7BB5-9F35-886EB54FD7D9}"/>
          </ac:picMkLst>
        </pc:picChg>
        <pc:picChg chg="add del mod ord">
          <ac:chgData name="Yoel Kortick" userId="167978f5-7f40-4909-85d5-d4149554ad4e" providerId="ADAL" clId="{ADFE85AB-093E-431A-ABD3-45CBC31C020E}" dt="2024-07-18T07:21:42.605" v="927" actId="478"/>
          <ac:picMkLst>
            <pc:docMk/>
            <pc:sldMk cId="748564772" sldId="830"/>
            <ac:picMk id="13" creationId="{B2802118-C192-B6FB-A2AC-792A44746438}"/>
          </ac:picMkLst>
        </pc:picChg>
      </pc:sldChg>
      <pc:sldChg chg="addSp delSp modSp add mod">
        <pc:chgData name="Yoel Kortick" userId="167978f5-7f40-4909-85d5-d4149554ad4e" providerId="ADAL" clId="{ADFE85AB-093E-431A-ABD3-45CBC31C020E}" dt="2024-07-18T07:55:44.553" v="1663" actId="20577"/>
        <pc:sldMkLst>
          <pc:docMk/>
          <pc:sldMk cId="925509354" sldId="831"/>
        </pc:sldMkLst>
        <pc:spChg chg="mod">
          <ac:chgData name="Yoel Kortick" userId="167978f5-7f40-4909-85d5-d4149554ad4e" providerId="ADAL" clId="{ADFE85AB-093E-431A-ABD3-45CBC31C020E}" dt="2024-07-18T07:33:29.428" v="1136" actId="1076"/>
          <ac:spMkLst>
            <pc:docMk/>
            <pc:sldMk cId="925509354" sldId="831"/>
            <ac:spMk id="4" creationId="{BF7BD010-F0B7-BBCE-1789-E6D706B68383}"/>
          </ac:spMkLst>
        </pc:spChg>
        <pc:spChg chg="mod">
          <ac:chgData name="Yoel Kortick" userId="167978f5-7f40-4909-85d5-d4149554ad4e" providerId="ADAL" clId="{ADFE85AB-093E-431A-ABD3-45CBC31C020E}" dt="2024-07-18T07:33:26.474" v="1135" actId="1076"/>
          <ac:spMkLst>
            <pc:docMk/>
            <pc:sldMk cId="925509354" sldId="831"/>
            <ac:spMk id="5" creationId="{4BCF160E-FFD7-1946-0101-159D88333E8A}"/>
          </ac:spMkLst>
        </pc:spChg>
        <pc:spChg chg="add mod">
          <ac:chgData name="Yoel Kortick" userId="167978f5-7f40-4909-85d5-d4149554ad4e" providerId="ADAL" clId="{ADFE85AB-093E-431A-ABD3-45CBC31C020E}" dt="2024-07-18T07:33:23.501" v="1134" actId="1076"/>
          <ac:spMkLst>
            <pc:docMk/>
            <pc:sldMk cId="925509354" sldId="831"/>
            <ac:spMk id="7" creationId="{4DAE5DEF-E4BD-D052-8054-699A8584BBA2}"/>
          </ac:spMkLst>
        </pc:spChg>
        <pc:spChg chg="mod">
          <ac:chgData name="Yoel Kortick" userId="167978f5-7f40-4909-85d5-d4149554ad4e" providerId="ADAL" clId="{ADFE85AB-093E-431A-ABD3-45CBC31C020E}" dt="2024-07-18T07:55:44.553" v="1663" actId="20577"/>
          <ac:spMkLst>
            <pc:docMk/>
            <pc:sldMk cId="925509354" sldId="831"/>
            <ac:spMk id="10" creationId="{4C5297D4-1A90-BA7E-1EA2-3486955EA032}"/>
          </ac:spMkLst>
        </pc:spChg>
        <pc:spChg chg="mod">
          <ac:chgData name="Yoel Kortick" userId="167978f5-7f40-4909-85d5-d4149554ad4e" providerId="ADAL" clId="{ADFE85AB-093E-431A-ABD3-45CBC31C020E}" dt="2024-07-18T07:32:53.069" v="1111"/>
          <ac:spMkLst>
            <pc:docMk/>
            <pc:sldMk cId="925509354" sldId="831"/>
            <ac:spMk id="11" creationId="{1ACE3884-5DD3-4F86-13C6-FF34F1D35C8C}"/>
          </ac:spMkLst>
        </pc:spChg>
        <pc:picChg chg="add del mod ord">
          <ac:chgData name="Yoel Kortick" userId="167978f5-7f40-4909-85d5-d4149554ad4e" providerId="ADAL" clId="{ADFE85AB-093E-431A-ABD3-45CBC31C020E}" dt="2024-07-18T07:33:14.626" v="1112" actId="478"/>
          <ac:picMkLst>
            <pc:docMk/>
            <pc:sldMk cId="925509354" sldId="831"/>
            <ac:picMk id="3" creationId="{6267073E-2683-6254-7B47-B3F54E19847B}"/>
          </ac:picMkLst>
        </pc:picChg>
        <pc:picChg chg="add del mod ord">
          <ac:chgData name="Yoel Kortick" userId="167978f5-7f40-4909-85d5-d4149554ad4e" providerId="ADAL" clId="{ADFE85AB-093E-431A-ABD3-45CBC31C020E}" dt="2024-07-18T05:56:21.873" v="373" actId="478"/>
          <ac:picMkLst>
            <pc:docMk/>
            <pc:sldMk cId="925509354" sldId="831"/>
            <ac:picMk id="3" creationId="{C0327BAE-B450-9506-6DE3-6CA5A1E9E339}"/>
          </ac:picMkLst>
        </pc:picChg>
        <pc:picChg chg="del">
          <ac:chgData name="Yoel Kortick" userId="167978f5-7f40-4909-85d5-d4149554ad4e" providerId="ADAL" clId="{ADFE85AB-093E-431A-ABD3-45CBC31C020E}" dt="2024-07-18T05:53:10.521" v="311" actId="478"/>
          <ac:picMkLst>
            <pc:docMk/>
            <pc:sldMk cId="925509354" sldId="831"/>
            <ac:picMk id="6" creationId="{25220B01-3A75-7AF8-8883-D2A70D67368A}"/>
          </ac:picMkLst>
        </pc:picChg>
        <pc:picChg chg="add mod ord">
          <ac:chgData name="Yoel Kortick" userId="167978f5-7f40-4909-85d5-d4149554ad4e" providerId="ADAL" clId="{ADFE85AB-093E-431A-ABD3-45CBC31C020E}" dt="2024-07-18T07:34:18.666" v="1137" actId="208"/>
          <ac:picMkLst>
            <pc:docMk/>
            <pc:sldMk cId="925509354" sldId="831"/>
            <ac:picMk id="8" creationId="{2E99478C-1BA3-B716-C30A-FAA4925B01C7}"/>
          </ac:picMkLst>
        </pc:picChg>
        <pc:picChg chg="add del mod ord">
          <ac:chgData name="Yoel Kortick" userId="167978f5-7f40-4909-85d5-d4149554ad4e" providerId="ADAL" clId="{ADFE85AB-093E-431A-ABD3-45CBC31C020E}" dt="2024-07-18T07:29:50.155" v="1072" actId="478"/>
          <ac:picMkLst>
            <pc:docMk/>
            <pc:sldMk cId="925509354" sldId="831"/>
            <ac:picMk id="12" creationId="{81B48958-80D6-A350-192F-EFFA62984946}"/>
          </ac:picMkLst>
        </pc:picChg>
      </pc:sldChg>
      <pc:sldChg chg="add del">
        <pc:chgData name="Yoel Kortick" userId="167978f5-7f40-4909-85d5-d4149554ad4e" providerId="ADAL" clId="{ADFE85AB-093E-431A-ABD3-45CBC31C020E}" dt="2024-07-18T06:05:48.459" v="679" actId="47"/>
        <pc:sldMkLst>
          <pc:docMk/>
          <pc:sldMk cId="803734" sldId="832"/>
        </pc:sldMkLst>
      </pc:sldChg>
      <pc:sldChg chg="addSp delSp modSp add del mod">
        <pc:chgData name="Yoel Kortick" userId="167978f5-7f40-4909-85d5-d4149554ad4e" providerId="ADAL" clId="{ADFE85AB-093E-431A-ABD3-45CBC31C020E}" dt="2024-07-18T07:57:07.342" v="1687" actId="47"/>
        <pc:sldMkLst>
          <pc:docMk/>
          <pc:sldMk cId="234278236" sldId="833"/>
        </pc:sldMkLst>
        <pc:spChg chg="mod">
          <ac:chgData name="Yoel Kortick" userId="167978f5-7f40-4909-85d5-d4149554ad4e" providerId="ADAL" clId="{ADFE85AB-093E-431A-ABD3-45CBC31C020E}" dt="2024-07-18T06:06:44.233" v="705" actId="1036"/>
          <ac:spMkLst>
            <pc:docMk/>
            <pc:sldMk cId="234278236" sldId="833"/>
            <ac:spMk id="5" creationId="{48FB1426-258E-B7AB-0D32-0E2C5CB7DD0D}"/>
          </ac:spMkLst>
        </pc:spChg>
        <pc:spChg chg="mod">
          <ac:chgData name="Yoel Kortick" userId="167978f5-7f40-4909-85d5-d4149554ad4e" providerId="ADAL" clId="{ADFE85AB-093E-431A-ABD3-45CBC31C020E}" dt="2024-07-18T07:56:51.878" v="1685" actId="20577"/>
          <ac:spMkLst>
            <pc:docMk/>
            <pc:sldMk cId="234278236" sldId="833"/>
            <ac:spMk id="10" creationId="{4C5297D4-1A90-BA7E-1EA2-3486955EA032}"/>
          </ac:spMkLst>
        </pc:spChg>
        <pc:spChg chg="mod">
          <ac:chgData name="Yoel Kortick" userId="167978f5-7f40-4909-85d5-d4149554ad4e" providerId="ADAL" clId="{ADFE85AB-093E-431A-ABD3-45CBC31C020E}" dt="2024-07-18T06:07:06.065" v="710" actId="20577"/>
          <ac:spMkLst>
            <pc:docMk/>
            <pc:sldMk cId="234278236" sldId="833"/>
            <ac:spMk id="11" creationId="{1ACE3884-5DD3-4F86-13C6-FF34F1D35C8C}"/>
          </ac:spMkLst>
        </pc:spChg>
        <pc:picChg chg="del">
          <ac:chgData name="Yoel Kortick" userId="167978f5-7f40-4909-85d5-d4149554ad4e" providerId="ADAL" clId="{ADFE85AB-093E-431A-ABD3-45CBC31C020E}" dt="2024-07-18T06:05:23.946" v="626" actId="478"/>
          <ac:picMkLst>
            <pc:docMk/>
            <pc:sldMk cId="234278236" sldId="833"/>
            <ac:picMk id="3" creationId="{008B25DD-BB7E-EBF0-AC26-8486AD433FCA}"/>
          </ac:picMkLst>
        </pc:picChg>
        <pc:picChg chg="add mod ord">
          <ac:chgData name="Yoel Kortick" userId="167978f5-7f40-4909-85d5-d4149554ad4e" providerId="ADAL" clId="{ADFE85AB-093E-431A-ABD3-45CBC31C020E}" dt="2024-07-18T06:06:35.797" v="694" actId="167"/>
          <ac:picMkLst>
            <pc:docMk/>
            <pc:sldMk cId="234278236" sldId="833"/>
            <ac:picMk id="4" creationId="{199339E4-EBA8-A335-2AFA-388677D523FC}"/>
          </ac:picMkLst>
        </pc:picChg>
      </pc:sldChg>
      <pc:sldChg chg="addSp delSp modSp add mod">
        <pc:chgData name="Yoel Kortick" userId="167978f5-7f40-4909-85d5-d4149554ad4e" providerId="ADAL" clId="{ADFE85AB-093E-431A-ABD3-45CBC31C020E}" dt="2024-07-18T07:56:21.238" v="1672" actId="20578"/>
        <pc:sldMkLst>
          <pc:docMk/>
          <pc:sldMk cId="847559570" sldId="834"/>
        </pc:sldMkLst>
        <pc:spChg chg="mod">
          <ac:chgData name="Yoel Kortick" userId="167978f5-7f40-4909-85d5-d4149554ad4e" providerId="ADAL" clId="{ADFE85AB-093E-431A-ABD3-45CBC31C020E}" dt="2024-07-18T07:47:17.928" v="1314" actId="1076"/>
          <ac:spMkLst>
            <pc:docMk/>
            <pc:sldMk cId="847559570" sldId="834"/>
            <ac:spMk id="5" creationId="{4BCF160E-FFD7-1946-0101-159D88333E8A}"/>
          </ac:spMkLst>
        </pc:spChg>
        <pc:spChg chg="mod">
          <ac:chgData name="Yoel Kortick" userId="167978f5-7f40-4909-85d5-d4149554ad4e" providerId="ADAL" clId="{ADFE85AB-093E-431A-ABD3-45CBC31C020E}" dt="2024-07-18T07:47:15.740" v="1313" actId="1076"/>
          <ac:spMkLst>
            <pc:docMk/>
            <pc:sldMk cId="847559570" sldId="834"/>
            <ac:spMk id="7" creationId="{4DAE5DEF-E4BD-D052-8054-699A8584BBA2}"/>
          </ac:spMkLst>
        </pc:spChg>
        <pc:spChg chg="mod">
          <ac:chgData name="Yoel Kortick" userId="167978f5-7f40-4909-85d5-d4149554ad4e" providerId="ADAL" clId="{ADFE85AB-093E-431A-ABD3-45CBC31C020E}" dt="2024-07-18T07:56:21.238" v="1672" actId="20578"/>
          <ac:spMkLst>
            <pc:docMk/>
            <pc:sldMk cId="847559570" sldId="834"/>
            <ac:spMk id="10" creationId="{4C5297D4-1A90-BA7E-1EA2-3486955EA032}"/>
          </ac:spMkLst>
        </pc:spChg>
        <pc:spChg chg="mod">
          <ac:chgData name="Yoel Kortick" userId="167978f5-7f40-4909-85d5-d4149554ad4e" providerId="ADAL" clId="{ADFE85AB-093E-431A-ABD3-45CBC31C020E}" dt="2024-07-18T07:47:02.996" v="1287"/>
          <ac:spMkLst>
            <pc:docMk/>
            <pc:sldMk cId="847559570" sldId="834"/>
            <ac:spMk id="11" creationId="{1ACE3884-5DD3-4F86-13C6-FF34F1D35C8C}"/>
          </ac:spMkLst>
        </pc:spChg>
        <pc:picChg chg="add mod ord">
          <ac:chgData name="Yoel Kortick" userId="167978f5-7f40-4909-85d5-d4149554ad4e" providerId="ADAL" clId="{ADFE85AB-093E-431A-ABD3-45CBC31C020E}" dt="2024-07-18T07:47:09.995" v="1312" actId="1036"/>
          <ac:picMkLst>
            <pc:docMk/>
            <pc:sldMk cId="847559570" sldId="834"/>
            <ac:picMk id="3" creationId="{12954C75-3C8C-515A-BD59-2329B2AF021C}"/>
          </ac:picMkLst>
        </pc:picChg>
        <pc:picChg chg="del">
          <ac:chgData name="Yoel Kortick" userId="167978f5-7f40-4909-85d5-d4149554ad4e" providerId="ADAL" clId="{ADFE85AB-093E-431A-ABD3-45CBC31C020E}" dt="2024-07-18T07:46:54.570" v="1285" actId="478"/>
          <ac:picMkLst>
            <pc:docMk/>
            <pc:sldMk cId="847559570" sldId="834"/>
            <ac:picMk id="8" creationId="{2E99478C-1BA3-B716-C30A-FAA4925B01C7}"/>
          </ac:picMkLst>
        </pc:picChg>
      </pc:sldChg>
      <pc:sldChg chg="addSp delSp modSp add mod">
        <pc:chgData name="Yoel Kortick" userId="167978f5-7f40-4909-85d5-d4149554ad4e" providerId="ADAL" clId="{ADFE85AB-093E-431A-ABD3-45CBC31C020E}" dt="2024-07-19T03:14:53.851" v="2365" actId="20577"/>
        <pc:sldMkLst>
          <pc:docMk/>
          <pc:sldMk cId="1379325030" sldId="835"/>
        </pc:sldMkLst>
        <pc:spChg chg="mod">
          <ac:chgData name="Yoel Kortick" userId="167978f5-7f40-4909-85d5-d4149554ad4e" providerId="ADAL" clId="{ADFE85AB-093E-431A-ABD3-45CBC31C020E}" dt="2024-07-18T07:47:56.859" v="1320" actId="14100"/>
          <ac:spMkLst>
            <pc:docMk/>
            <pc:sldMk cId="1379325030" sldId="835"/>
            <ac:spMk id="4" creationId="{BF7BD010-F0B7-BBCE-1789-E6D706B68383}"/>
          </ac:spMkLst>
        </pc:spChg>
        <pc:spChg chg="mod">
          <ac:chgData name="Yoel Kortick" userId="167978f5-7f40-4909-85d5-d4149554ad4e" providerId="ADAL" clId="{ADFE85AB-093E-431A-ABD3-45CBC31C020E}" dt="2024-07-18T07:48:09.630" v="1325" actId="1076"/>
          <ac:spMkLst>
            <pc:docMk/>
            <pc:sldMk cId="1379325030" sldId="835"/>
            <ac:spMk id="5" creationId="{6D35B400-BFF5-28DC-BD38-48A56533470D}"/>
          </ac:spMkLst>
        </pc:spChg>
        <pc:spChg chg="mod">
          <ac:chgData name="Yoel Kortick" userId="167978f5-7f40-4909-85d5-d4149554ad4e" providerId="ADAL" clId="{ADFE85AB-093E-431A-ABD3-45CBC31C020E}" dt="2024-07-18T07:56:30.229" v="1673"/>
          <ac:spMkLst>
            <pc:docMk/>
            <pc:sldMk cId="1379325030" sldId="835"/>
            <ac:spMk id="10" creationId="{4C5297D4-1A90-BA7E-1EA2-3486955EA032}"/>
          </ac:spMkLst>
        </pc:spChg>
        <pc:spChg chg="mod">
          <ac:chgData name="Yoel Kortick" userId="167978f5-7f40-4909-85d5-d4149554ad4e" providerId="ADAL" clId="{ADFE85AB-093E-431A-ABD3-45CBC31C020E}" dt="2024-07-19T03:14:53.851" v="2365" actId="20577"/>
          <ac:spMkLst>
            <pc:docMk/>
            <pc:sldMk cId="1379325030" sldId="835"/>
            <ac:spMk id="11" creationId="{1ACE3884-5DD3-4F86-13C6-FF34F1D35C8C}"/>
          </ac:spMkLst>
        </pc:spChg>
        <pc:picChg chg="add mod ord">
          <ac:chgData name="Yoel Kortick" userId="167978f5-7f40-4909-85d5-d4149554ad4e" providerId="ADAL" clId="{ADFE85AB-093E-431A-ABD3-45CBC31C020E}" dt="2024-07-18T07:48:11.636" v="1326" actId="208"/>
          <ac:picMkLst>
            <pc:docMk/>
            <pc:sldMk cId="1379325030" sldId="835"/>
            <ac:picMk id="3" creationId="{28242CD4-668A-7B96-3AB9-FA2016C89F72}"/>
          </ac:picMkLst>
        </pc:picChg>
        <pc:picChg chg="del">
          <ac:chgData name="Yoel Kortick" userId="167978f5-7f40-4909-85d5-d4149554ad4e" providerId="ADAL" clId="{ADFE85AB-093E-431A-ABD3-45CBC31C020E}" dt="2024-07-18T07:47:41.697" v="1315" actId="478"/>
          <ac:picMkLst>
            <pc:docMk/>
            <pc:sldMk cId="1379325030" sldId="835"/>
            <ac:picMk id="6" creationId="{CB625F31-B8C0-F800-FC31-9364DE293E0B}"/>
          </ac:picMkLst>
        </pc:picChg>
      </pc:sldChg>
      <pc:sldChg chg="addSp delSp modSp add mod">
        <pc:chgData name="Yoel Kortick" userId="167978f5-7f40-4909-85d5-d4149554ad4e" providerId="ADAL" clId="{ADFE85AB-093E-431A-ABD3-45CBC31C020E}" dt="2024-07-18T07:56:34.266" v="1674"/>
        <pc:sldMkLst>
          <pc:docMk/>
          <pc:sldMk cId="3400370925" sldId="836"/>
        </pc:sldMkLst>
        <pc:spChg chg="add mod">
          <ac:chgData name="Yoel Kortick" userId="167978f5-7f40-4909-85d5-d4149554ad4e" providerId="ADAL" clId="{ADFE85AB-093E-431A-ABD3-45CBC31C020E}" dt="2024-07-18T07:52:14.364" v="1528" actId="1035"/>
          <ac:spMkLst>
            <pc:docMk/>
            <pc:sldMk cId="3400370925" sldId="836"/>
            <ac:spMk id="5" creationId="{A2AAD1A2-7EFB-E203-8D86-EEF36B8A7447}"/>
          </ac:spMkLst>
        </pc:spChg>
        <pc:spChg chg="mod">
          <ac:chgData name="Yoel Kortick" userId="167978f5-7f40-4909-85d5-d4149554ad4e" providerId="ADAL" clId="{ADFE85AB-093E-431A-ABD3-45CBC31C020E}" dt="2024-07-18T07:56:34.266" v="1674"/>
          <ac:spMkLst>
            <pc:docMk/>
            <pc:sldMk cId="3400370925" sldId="836"/>
            <ac:spMk id="10" creationId="{4C5297D4-1A90-BA7E-1EA2-3486955EA032}"/>
          </ac:spMkLst>
        </pc:spChg>
        <pc:spChg chg="mod">
          <ac:chgData name="Yoel Kortick" userId="167978f5-7f40-4909-85d5-d4149554ad4e" providerId="ADAL" clId="{ADFE85AB-093E-431A-ABD3-45CBC31C020E}" dt="2024-07-18T07:51:27.059" v="1498" actId="20577"/>
          <ac:spMkLst>
            <pc:docMk/>
            <pc:sldMk cId="3400370925" sldId="836"/>
            <ac:spMk id="11" creationId="{1ACE3884-5DD3-4F86-13C6-FF34F1D35C8C}"/>
          </ac:spMkLst>
        </pc:spChg>
        <pc:spChg chg="del">
          <ac:chgData name="Yoel Kortick" userId="167978f5-7f40-4909-85d5-d4149554ad4e" providerId="ADAL" clId="{ADFE85AB-093E-431A-ABD3-45CBC31C020E}" dt="2024-07-18T07:50:41.072" v="1336" actId="478"/>
          <ac:spMkLst>
            <pc:docMk/>
            <pc:sldMk cId="3400370925" sldId="836"/>
            <ac:spMk id="13" creationId="{F5BF78FF-02A4-350B-6E1B-59B9C2F2BE6D}"/>
          </ac:spMkLst>
        </pc:spChg>
        <pc:spChg chg="del">
          <ac:chgData name="Yoel Kortick" userId="167978f5-7f40-4909-85d5-d4149554ad4e" providerId="ADAL" clId="{ADFE85AB-093E-431A-ABD3-45CBC31C020E}" dt="2024-07-18T07:50:39.785" v="1335" actId="478"/>
          <ac:spMkLst>
            <pc:docMk/>
            <pc:sldMk cId="3400370925" sldId="836"/>
            <ac:spMk id="14" creationId="{0BA2A9C6-FA21-7885-622D-08DB6C7B367D}"/>
          </ac:spMkLst>
        </pc:spChg>
        <pc:picChg chg="del">
          <ac:chgData name="Yoel Kortick" userId="167978f5-7f40-4909-85d5-d4149554ad4e" providerId="ADAL" clId="{ADFE85AB-093E-431A-ABD3-45CBC31C020E}" dt="2024-07-18T07:48:47.772" v="1331" actId="478"/>
          <ac:picMkLst>
            <pc:docMk/>
            <pc:sldMk cId="3400370925" sldId="836"/>
            <ac:picMk id="3" creationId="{E81A2A49-3694-34BC-9A47-D4927CCC50BF}"/>
          </ac:picMkLst>
        </pc:picChg>
        <pc:picChg chg="add mod">
          <ac:chgData name="Yoel Kortick" userId="167978f5-7f40-4909-85d5-d4149554ad4e" providerId="ADAL" clId="{ADFE85AB-093E-431A-ABD3-45CBC31C020E}" dt="2024-07-18T07:52:07.910" v="1523" actId="208"/>
          <ac:picMkLst>
            <pc:docMk/>
            <pc:sldMk cId="3400370925" sldId="836"/>
            <ac:picMk id="4" creationId="{6DDE9094-2D9C-B28D-68E3-53B8D64035F3}"/>
          </ac:picMkLst>
        </pc:picChg>
        <pc:picChg chg="del">
          <ac:chgData name="Yoel Kortick" userId="167978f5-7f40-4909-85d5-d4149554ad4e" providerId="ADAL" clId="{ADFE85AB-093E-431A-ABD3-45CBC31C020E}" dt="2024-07-18T07:50:38.383" v="1334" actId="478"/>
          <ac:picMkLst>
            <pc:docMk/>
            <pc:sldMk cId="3400370925" sldId="836"/>
            <ac:picMk id="12" creationId="{BC7F305C-E46C-8292-6016-3F066E687B23}"/>
          </ac:picMkLst>
        </pc:picChg>
      </pc:sldChg>
      <pc:sldChg chg="addSp delSp modSp add mod">
        <pc:chgData name="Yoel Kortick" userId="167978f5-7f40-4909-85d5-d4149554ad4e" providerId="ADAL" clId="{ADFE85AB-093E-431A-ABD3-45CBC31C020E}" dt="2024-07-18T07:58:37.095" v="1730" actId="208"/>
        <pc:sldMkLst>
          <pc:docMk/>
          <pc:sldMk cId="2862247080" sldId="837"/>
        </pc:sldMkLst>
        <pc:spChg chg="mod">
          <ac:chgData name="Yoel Kortick" userId="167978f5-7f40-4909-85d5-d4149554ad4e" providerId="ADAL" clId="{ADFE85AB-093E-431A-ABD3-45CBC31C020E}" dt="2024-07-18T07:57:26.899" v="1699"/>
          <ac:spMkLst>
            <pc:docMk/>
            <pc:sldMk cId="2862247080" sldId="837"/>
            <ac:spMk id="10" creationId="{4C5297D4-1A90-BA7E-1EA2-3486955EA032}"/>
          </ac:spMkLst>
        </pc:spChg>
        <pc:spChg chg="mod">
          <ac:chgData name="Yoel Kortick" userId="167978f5-7f40-4909-85d5-d4149554ad4e" providerId="ADAL" clId="{ADFE85AB-093E-431A-ABD3-45CBC31C020E}" dt="2024-07-18T07:58:03.960" v="1703"/>
          <ac:spMkLst>
            <pc:docMk/>
            <pc:sldMk cId="2862247080" sldId="837"/>
            <ac:spMk id="11" creationId="{1ACE3884-5DD3-4F86-13C6-FF34F1D35C8C}"/>
          </ac:spMkLst>
        </pc:spChg>
        <pc:picChg chg="del">
          <ac:chgData name="Yoel Kortick" userId="167978f5-7f40-4909-85d5-d4149554ad4e" providerId="ADAL" clId="{ADFE85AB-093E-431A-ABD3-45CBC31C020E}" dt="2024-07-18T07:58:25.616" v="1704" actId="478"/>
          <ac:picMkLst>
            <pc:docMk/>
            <pc:sldMk cId="2862247080" sldId="837"/>
            <ac:picMk id="3" creationId="{12954C75-3C8C-515A-BD59-2329B2AF021C}"/>
          </ac:picMkLst>
        </pc:picChg>
        <pc:picChg chg="add mod ord">
          <ac:chgData name="Yoel Kortick" userId="167978f5-7f40-4909-85d5-d4149554ad4e" providerId="ADAL" clId="{ADFE85AB-093E-431A-ABD3-45CBC31C020E}" dt="2024-07-18T07:58:37.095" v="1730" actId="208"/>
          <ac:picMkLst>
            <pc:docMk/>
            <pc:sldMk cId="2862247080" sldId="837"/>
            <ac:picMk id="6" creationId="{AC4CE419-53A7-E41C-25D8-6B5614E88FD1}"/>
          </ac:picMkLst>
        </pc:picChg>
      </pc:sldChg>
      <pc:sldChg chg="addSp delSp modSp add mod">
        <pc:chgData name="Yoel Kortick" userId="167978f5-7f40-4909-85d5-d4149554ad4e" providerId="ADAL" clId="{ADFE85AB-093E-431A-ABD3-45CBC31C020E}" dt="2024-07-18T07:59:41.725" v="1749" actId="1076"/>
        <pc:sldMkLst>
          <pc:docMk/>
          <pc:sldMk cId="199536088" sldId="838"/>
        </pc:sldMkLst>
        <pc:spChg chg="mod">
          <ac:chgData name="Yoel Kortick" userId="167978f5-7f40-4909-85d5-d4149554ad4e" providerId="ADAL" clId="{ADFE85AB-093E-431A-ABD3-45CBC31C020E}" dt="2024-07-18T07:59:32.109" v="1746" actId="1076"/>
          <ac:spMkLst>
            <pc:docMk/>
            <pc:sldMk cId="199536088" sldId="838"/>
            <ac:spMk id="4" creationId="{BF7BD010-F0B7-BBCE-1789-E6D706B68383}"/>
          </ac:spMkLst>
        </pc:spChg>
        <pc:spChg chg="mod">
          <ac:chgData name="Yoel Kortick" userId="167978f5-7f40-4909-85d5-d4149554ad4e" providerId="ADAL" clId="{ADFE85AB-093E-431A-ABD3-45CBC31C020E}" dt="2024-07-18T07:59:35.118" v="1747" actId="1076"/>
          <ac:spMkLst>
            <pc:docMk/>
            <pc:sldMk cId="199536088" sldId="838"/>
            <ac:spMk id="5" creationId="{6D35B400-BFF5-28DC-BD38-48A56533470D}"/>
          </ac:spMkLst>
        </pc:spChg>
        <pc:spChg chg="mod">
          <ac:chgData name="Yoel Kortick" userId="167978f5-7f40-4909-85d5-d4149554ad4e" providerId="ADAL" clId="{ADFE85AB-093E-431A-ABD3-45CBC31C020E}" dt="2024-07-18T07:59:41.725" v="1749" actId="1076"/>
          <ac:spMkLst>
            <pc:docMk/>
            <pc:sldMk cId="199536088" sldId="838"/>
            <ac:spMk id="7" creationId="{CC8DE18E-7B08-5E4D-151E-755093517BA5}"/>
          </ac:spMkLst>
        </pc:spChg>
        <pc:spChg chg="mod">
          <ac:chgData name="Yoel Kortick" userId="167978f5-7f40-4909-85d5-d4149554ad4e" providerId="ADAL" clId="{ADFE85AB-093E-431A-ABD3-45CBC31C020E}" dt="2024-07-18T07:57:23.771" v="1698"/>
          <ac:spMkLst>
            <pc:docMk/>
            <pc:sldMk cId="199536088" sldId="838"/>
            <ac:spMk id="10" creationId="{4C5297D4-1A90-BA7E-1EA2-3486955EA032}"/>
          </ac:spMkLst>
        </pc:spChg>
        <pc:spChg chg="mod">
          <ac:chgData name="Yoel Kortick" userId="167978f5-7f40-4909-85d5-d4149554ad4e" providerId="ADAL" clId="{ADFE85AB-093E-431A-ABD3-45CBC31C020E}" dt="2024-07-18T07:58:43.266" v="1739" actId="20577"/>
          <ac:spMkLst>
            <pc:docMk/>
            <pc:sldMk cId="199536088" sldId="838"/>
            <ac:spMk id="11" creationId="{1ACE3884-5DD3-4F86-13C6-FF34F1D35C8C}"/>
          </ac:spMkLst>
        </pc:spChg>
        <pc:picChg chg="del">
          <ac:chgData name="Yoel Kortick" userId="167978f5-7f40-4909-85d5-d4149554ad4e" providerId="ADAL" clId="{ADFE85AB-093E-431A-ABD3-45CBC31C020E}" dt="2024-07-18T07:59:20.311" v="1740" actId="478"/>
          <ac:picMkLst>
            <pc:docMk/>
            <pc:sldMk cId="199536088" sldId="838"/>
            <ac:picMk id="3" creationId="{28242CD4-668A-7B96-3AB9-FA2016C89F72}"/>
          </ac:picMkLst>
        </pc:picChg>
        <pc:picChg chg="add mod ord">
          <ac:chgData name="Yoel Kortick" userId="167978f5-7f40-4909-85d5-d4149554ad4e" providerId="ADAL" clId="{ADFE85AB-093E-431A-ABD3-45CBC31C020E}" dt="2024-07-18T07:59:28.967" v="1745" actId="1076"/>
          <ac:picMkLst>
            <pc:docMk/>
            <pc:sldMk cId="199536088" sldId="838"/>
            <ac:picMk id="6" creationId="{F7345666-4BD4-9FE3-804F-839A62533096}"/>
          </ac:picMkLst>
        </pc:picChg>
        <pc:cxnChg chg="mod">
          <ac:chgData name="Yoel Kortick" userId="167978f5-7f40-4909-85d5-d4149554ad4e" providerId="ADAL" clId="{ADFE85AB-093E-431A-ABD3-45CBC31C020E}" dt="2024-07-18T07:59:37.902" v="1748" actId="14100"/>
          <ac:cxnSpMkLst>
            <pc:docMk/>
            <pc:sldMk cId="199536088" sldId="838"/>
            <ac:cxnSpMk id="12" creationId="{847D0625-E65F-F3B6-93E6-6AA2CA0F227F}"/>
          </ac:cxnSpMkLst>
        </pc:cxnChg>
      </pc:sldChg>
      <pc:sldChg chg="addSp delSp modSp add mod">
        <pc:chgData name="Yoel Kortick" userId="167978f5-7f40-4909-85d5-d4149554ad4e" providerId="ADAL" clId="{ADFE85AB-093E-431A-ABD3-45CBC31C020E}" dt="2024-07-18T08:00:43.315" v="1801" actId="208"/>
        <pc:sldMkLst>
          <pc:docMk/>
          <pc:sldMk cId="2097260029" sldId="839"/>
        </pc:sldMkLst>
        <pc:spChg chg="mod">
          <ac:chgData name="Yoel Kortick" userId="167978f5-7f40-4909-85d5-d4149554ad4e" providerId="ADAL" clId="{ADFE85AB-093E-431A-ABD3-45CBC31C020E}" dt="2024-07-18T07:57:20.215" v="1697"/>
          <ac:spMkLst>
            <pc:docMk/>
            <pc:sldMk cId="2097260029" sldId="839"/>
            <ac:spMk id="10" creationId="{4C5297D4-1A90-BA7E-1EA2-3486955EA032}"/>
          </ac:spMkLst>
        </pc:spChg>
        <pc:spChg chg="mod">
          <ac:chgData name="Yoel Kortick" userId="167978f5-7f40-4909-85d5-d4149554ad4e" providerId="ADAL" clId="{ADFE85AB-093E-431A-ABD3-45CBC31C020E}" dt="2024-07-18T08:00:29.727" v="1766" actId="20577"/>
          <ac:spMkLst>
            <pc:docMk/>
            <pc:sldMk cId="2097260029" sldId="839"/>
            <ac:spMk id="11" creationId="{1ACE3884-5DD3-4F86-13C6-FF34F1D35C8C}"/>
          </ac:spMkLst>
        </pc:spChg>
        <pc:picChg chg="add mod ord">
          <ac:chgData name="Yoel Kortick" userId="167978f5-7f40-4909-85d5-d4149554ad4e" providerId="ADAL" clId="{ADFE85AB-093E-431A-ABD3-45CBC31C020E}" dt="2024-07-18T08:00:43.315" v="1801" actId="208"/>
          <ac:picMkLst>
            <pc:docMk/>
            <pc:sldMk cId="2097260029" sldId="839"/>
            <ac:picMk id="3" creationId="{5D043395-07A2-F78E-6DB5-339E4F97E58D}"/>
          </ac:picMkLst>
        </pc:picChg>
        <pc:picChg chg="del">
          <ac:chgData name="Yoel Kortick" userId="167978f5-7f40-4909-85d5-d4149554ad4e" providerId="ADAL" clId="{ADFE85AB-093E-431A-ABD3-45CBC31C020E}" dt="2024-07-18T08:00:25.033" v="1756" actId="478"/>
          <ac:picMkLst>
            <pc:docMk/>
            <pc:sldMk cId="2097260029" sldId="839"/>
            <ac:picMk id="4" creationId="{6DDE9094-2D9C-B28D-68E3-53B8D64035F3}"/>
          </ac:picMkLst>
        </pc:picChg>
      </pc:sldChg>
      <pc:sldChg chg="addSp delSp modSp add mod">
        <pc:chgData name="Yoel Kortick" userId="167978f5-7f40-4909-85d5-d4149554ad4e" providerId="ADAL" clId="{ADFE85AB-093E-431A-ABD3-45CBC31C020E}" dt="2024-07-18T08:02:51.658" v="1857" actId="1076"/>
        <pc:sldMkLst>
          <pc:docMk/>
          <pc:sldMk cId="2112620809" sldId="840"/>
        </pc:sldMkLst>
        <pc:spChg chg="mod">
          <ac:chgData name="Yoel Kortick" userId="167978f5-7f40-4909-85d5-d4149554ad4e" providerId="ADAL" clId="{ADFE85AB-093E-431A-ABD3-45CBC31C020E}" dt="2024-07-18T08:02:48.853" v="1856" actId="14100"/>
          <ac:spMkLst>
            <pc:docMk/>
            <pc:sldMk cId="2112620809" sldId="840"/>
            <ac:spMk id="5" creationId="{48FB1426-258E-B7AB-0D32-0E2C5CB7DD0D}"/>
          </ac:spMkLst>
        </pc:spChg>
        <pc:spChg chg="mod">
          <ac:chgData name="Yoel Kortick" userId="167978f5-7f40-4909-85d5-d4149554ad4e" providerId="ADAL" clId="{ADFE85AB-093E-431A-ABD3-45CBC31C020E}" dt="2024-07-18T08:02:51.658" v="1857" actId="1076"/>
          <ac:spMkLst>
            <pc:docMk/>
            <pc:sldMk cId="2112620809" sldId="840"/>
            <ac:spMk id="7" creationId="{2E62FC91-F81B-6545-302C-E2577EAE8B89}"/>
          </ac:spMkLst>
        </pc:spChg>
        <pc:spChg chg="mod">
          <ac:chgData name="Yoel Kortick" userId="167978f5-7f40-4909-85d5-d4149554ad4e" providerId="ADAL" clId="{ADFE85AB-093E-431A-ABD3-45CBC31C020E}" dt="2024-07-18T08:02:41.806" v="1854" actId="14100"/>
          <ac:spMkLst>
            <pc:docMk/>
            <pc:sldMk cId="2112620809" sldId="840"/>
            <ac:spMk id="8" creationId="{E9057DA7-A190-9A3D-08FA-03425604838B}"/>
          </ac:spMkLst>
        </pc:spChg>
        <pc:spChg chg="mod">
          <ac:chgData name="Yoel Kortick" userId="167978f5-7f40-4909-85d5-d4149554ad4e" providerId="ADAL" clId="{ADFE85AB-093E-431A-ABD3-45CBC31C020E}" dt="2024-07-18T07:57:13.539" v="1696" actId="20577"/>
          <ac:spMkLst>
            <pc:docMk/>
            <pc:sldMk cId="2112620809" sldId="840"/>
            <ac:spMk id="10" creationId="{4C5297D4-1A90-BA7E-1EA2-3486955EA032}"/>
          </ac:spMkLst>
        </pc:spChg>
        <pc:spChg chg="mod">
          <ac:chgData name="Yoel Kortick" userId="167978f5-7f40-4909-85d5-d4149554ad4e" providerId="ADAL" clId="{ADFE85AB-093E-431A-ABD3-45CBC31C020E}" dt="2024-07-18T08:02:29.118" v="1850" actId="20577"/>
          <ac:spMkLst>
            <pc:docMk/>
            <pc:sldMk cId="2112620809" sldId="840"/>
            <ac:spMk id="11" creationId="{1ACE3884-5DD3-4F86-13C6-FF34F1D35C8C}"/>
          </ac:spMkLst>
        </pc:spChg>
        <pc:picChg chg="add mod ord">
          <ac:chgData name="Yoel Kortick" userId="167978f5-7f40-4909-85d5-d4149554ad4e" providerId="ADAL" clId="{ADFE85AB-093E-431A-ABD3-45CBC31C020E}" dt="2024-07-18T08:02:34.272" v="1852" actId="167"/>
          <ac:picMkLst>
            <pc:docMk/>
            <pc:sldMk cId="2112620809" sldId="840"/>
            <ac:picMk id="3" creationId="{D2C7DE93-8C89-8957-5643-FBB4692188FB}"/>
          </ac:picMkLst>
        </pc:picChg>
        <pc:picChg chg="del">
          <ac:chgData name="Yoel Kortick" userId="167978f5-7f40-4909-85d5-d4149554ad4e" providerId="ADAL" clId="{ADFE85AB-093E-431A-ABD3-45CBC31C020E}" dt="2024-07-18T08:02:01.185" v="1811" actId="478"/>
          <ac:picMkLst>
            <pc:docMk/>
            <pc:sldMk cId="2112620809" sldId="840"/>
            <ac:picMk id="4" creationId="{AC9F6EC1-E855-B813-02A5-038516D8F8A6}"/>
          </ac:picMkLst>
        </pc:picChg>
      </pc:sldChg>
      <pc:sldChg chg="delSp modSp add mod">
        <pc:chgData name="Yoel Kortick" userId="167978f5-7f40-4909-85d5-d4149554ad4e" providerId="ADAL" clId="{ADFE85AB-093E-431A-ABD3-45CBC31C020E}" dt="2024-07-18T11:03:16.692" v="1984" actId="6549"/>
        <pc:sldMkLst>
          <pc:docMk/>
          <pc:sldMk cId="3939120387" sldId="841"/>
        </pc:sldMkLst>
        <pc:spChg chg="del">
          <ac:chgData name="Yoel Kortick" userId="167978f5-7f40-4909-85d5-d4149554ad4e" providerId="ADAL" clId="{ADFE85AB-093E-431A-ABD3-45CBC31C020E}" dt="2024-07-18T10:58:23.710" v="1902" actId="478"/>
          <ac:spMkLst>
            <pc:docMk/>
            <pc:sldMk cId="3939120387" sldId="841"/>
            <ac:spMk id="4" creationId="{7607213B-A963-BD4C-C936-731C92C95FE4}"/>
          </ac:spMkLst>
        </pc:spChg>
        <pc:spChg chg="mod">
          <ac:chgData name="Yoel Kortick" userId="167978f5-7f40-4909-85d5-d4149554ad4e" providerId="ADAL" clId="{ADFE85AB-093E-431A-ABD3-45CBC31C020E}" dt="2024-07-18T11:03:16.692" v="1984" actId="6549"/>
          <ac:spMkLst>
            <pc:docMk/>
            <pc:sldMk cId="3939120387" sldId="841"/>
            <ac:spMk id="11" creationId="{1ACE3884-5DD3-4F86-13C6-FF34F1D35C8C}"/>
          </ac:spMkLst>
        </pc:spChg>
        <pc:picChg chg="del">
          <ac:chgData name="Yoel Kortick" userId="167978f5-7f40-4909-85d5-d4149554ad4e" providerId="ADAL" clId="{ADFE85AB-093E-431A-ABD3-45CBC31C020E}" dt="2024-07-18T10:58:21.232" v="1901" actId="478"/>
          <ac:picMkLst>
            <pc:docMk/>
            <pc:sldMk cId="3939120387" sldId="841"/>
            <ac:picMk id="5" creationId="{7A6CB884-3852-14CA-2B5E-A5D115FFE66C}"/>
          </ac:picMkLst>
        </pc:picChg>
      </pc:sldChg>
      <pc:sldChg chg="addSp modSp add mod">
        <pc:chgData name="Yoel Kortick" userId="167978f5-7f40-4909-85d5-d4149554ad4e" providerId="ADAL" clId="{ADFE85AB-093E-431A-ABD3-45CBC31C020E}" dt="2024-07-18T11:00:46.024" v="1980" actId="208"/>
        <pc:sldMkLst>
          <pc:docMk/>
          <pc:sldMk cId="2496116851" sldId="842"/>
        </pc:sldMkLst>
        <pc:spChg chg="mod">
          <ac:chgData name="Yoel Kortick" userId="167978f5-7f40-4909-85d5-d4149554ad4e" providerId="ADAL" clId="{ADFE85AB-093E-431A-ABD3-45CBC31C020E}" dt="2024-07-18T11:00:21.494" v="1960" actId="14100"/>
          <ac:spMkLst>
            <pc:docMk/>
            <pc:sldMk cId="2496116851" sldId="842"/>
            <ac:spMk id="11" creationId="{1ACE3884-5DD3-4F86-13C6-FF34F1D35C8C}"/>
          </ac:spMkLst>
        </pc:spChg>
        <pc:picChg chg="add mod">
          <ac:chgData name="Yoel Kortick" userId="167978f5-7f40-4909-85d5-d4149554ad4e" providerId="ADAL" clId="{ADFE85AB-093E-431A-ABD3-45CBC31C020E}" dt="2024-07-18T11:00:46.024" v="1980" actId="208"/>
          <ac:picMkLst>
            <pc:docMk/>
            <pc:sldMk cId="2496116851" sldId="842"/>
            <ac:picMk id="3" creationId="{5DDD2BCD-DD4E-2E5B-CB0B-AA1738BF4470}"/>
          </ac:picMkLst>
        </pc:picChg>
      </pc:sldChg>
      <pc:sldChg chg="modSp add mod">
        <pc:chgData name="Yoel Kortick" userId="167978f5-7f40-4909-85d5-d4149554ad4e" providerId="ADAL" clId="{ADFE85AB-093E-431A-ABD3-45CBC31C020E}" dt="2024-07-18T11:03:45.983" v="2003" actId="20577"/>
        <pc:sldMkLst>
          <pc:docMk/>
          <pc:sldMk cId="2602315049" sldId="843"/>
        </pc:sldMkLst>
        <pc:spChg chg="mod">
          <ac:chgData name="Yoel Kortick" userId="167978f5-7f40-4909-85d5-d4149554ad4e" providerId="ADAL" clId="{ADFE85AB-093E-431A-ABD3-45CBC31C020E}" dt="2024-07-18T11:03:45.983" v="2003" actId="20577"/>
          <ac:spMkLst>
            <pc:docMk/>
            <pc:sldMk cId="2602315049" sldId="843"/>
            <ac:spMk id="11" creationId="{1ACE3884-5DD3-4F86-13C6-FF34F1D35C8C}"/>
          </ac:spMkLst>
        </pc:spChg>
      </pc:sldChg>
      <pc:sldChg chg="modSp add mod setBg">
        <pc:chgData name="Yoel Kortick" userId="167978f5-7f40-4909-85d5-d4149554ad4e" providerId="ADAL" clId="{ADFE85AB-093E-431A-ABD3-45CBC31C020E}" dt="2024-07-18T11:05:39.894" v="2011" actId="14100"/>
        <pc:sldMkLst>
          <pc:docMk/>
          <pc:sldMk cId="3956109583" sldId="844"/>
        </pc:sldMkLst>
        <pc:spChg chg="mod">
          <ac:chgData name="Yoel Kortick" userId="167978f5-7f40-4909-85d5-d4149554ad4e" providerId="ADAL" clId="{ADFE85AB-093E-431A-ABD3-45CBC31C020E}" dt="2024-07-18T11:05:39.894" v="2011" actId="14100"/>
          <ac:spMkLst>
            <pc:docMk/>
            <pc:sldMk cId="3956109583" sldId="844"/>
            <ac:spMk id="13" creationId="{F4F9CE6C-EB7E-DBFE-C77E-B97A93A03817}"/>
          </ac:spMkLst>
        </pc:spChg>
      </pc:sldChg>
      <pc:sldChg chg="addSp modSp add mod">
        <pc:chgData name="Yoel Kortick" userId="167978f5-7f40-4909-85d5-d4149554ad4e" providerId="ADAL" clId="{ADFE85AB-093E-431A-ABD3-45CBC31C020E}" dt="2024-07-21T10:40:30.070" v="2366"/>
        <pc:sldMkLst>
          <pc:docMk/>
          <pc:sldMk cId="3530006725" sldId="845"/>
        </pc:sldMkLst>
        <pc:spChg chg="add mod">
          <ac:chgData name="Yoel Kortick" userId="167978f5-7f40-4909-85d5-d4149554ad4e" providerId="ADAL" clId="{ADFE85AB-093E-431A-ABD3-45CBC31C020E}" dt="2024-07-18T11:08:24.628" v="2067" actId="1036"/>
          <ac:spMkLst>
            <pc:docMk/>
            <pc:sldMk cId="3530006725" sldId="845"/>
            <ac:spMk id="4" creationId="{7B8E346C-4B77-4DD6-8AB5-0D19D9F9E902}"/>
          </ac:spMkLst>
        </pc:spChg>
        <pc:spChg chg="add mod">
          <ac:chgData name="Yoel Kortick" userId="167978f5-7f40-4909-85d5-d4149554ad4e" providerId="ADAL" clId="{ADFE85AB-093E-431A-ABD3-45CBC31C020E}" dt="2024-07-18T11:08:24.628" v="2067" actId="1036"/>
          <ac:spMkLst>
            <pc:docMk/>
            <pc:sldMk cId="3530006725" sldId="845"/>
            <ac:spMk id="5" creationId="{BC9BAAFF-ACF9-E533-1ED3-2F6A787B5E59}"/>
          </ac:spMkLst>
        </pc:spChg>
        <pc:spChg chg="mod">
          <ac:chgData name="Yoel Kortick" userId="167978f5-7f40-4909-85d5-d4149554ad4e" providerId="ADAL" clId="{ADFE85AB-093E-431A-ABD3-45CBC31C020E}" dt="2024-07-18T11:05:45.769" v="2014"/>
          <ac:spMkLst>
            <pc:docMk/>
            <pc:sldMk cId="3530006725" sldId="845"/>
            <ac:spMk id="10" creationId="{4C5297D4-1A90-BA7E-1EA2-3486955EA032}"/>
          </ac:spMkLst>
        </pc:spChg>
        <pc:spChg chg="mod">
          <ac:chgData name="Yoel Kortick" userId="167978f5-7f40-4909-85d5-d4149554ad4e" providerId="ADAL" clId="{ADFE85AB-093E-431A-ABD3-45CBC31C020E}" dt="2024-07-21T10:40:30.070" v="2366"/>
          <ac:spMkLst>
            <pc:docMk/>
            <pc:sldMk cId="3530006725" sldId="845"/>
            <ac:spMk id="11" creationId="{1ACE3884-5DD3-4F86-13C6-FF34F1D35C8C}"/>
          </ac:spMkLst>
        </pc:spChg>
        <pc:picChg chg="add mod">
          <ac:chgData name="Yoel Kortick" userId="167978f5-7f40-4909-85d5-d4149554ad4e" providerId="ADAL" clId="{ADFE85AB-093E-431A-ABD3-45CBC31C020E}" dt="2024-07-18T11:08:24.628" v="2067" actId="1036"/>
          <ac:picMkLst>
            <pc:docMk/>
            <pc:sldMk cId="3530006725" sldId="845"/>
            <ac:picMk id="3" creationId="{8456084B-7FA7-DAA5-6365-6ED93B3223DA}"/>
          </ac:picMkLst>
        </pc:picChg>
      </pc:sldChg>
      <pc:sldChg chg="addSp delSp modSp add mod">
        <pc:chgData name="Yoel Kortick" userId="167978f5-7f40-4909-85d5-d4149554ad4e" providerId="ADAL" clId="{ADFE85AB-093E-431A-ABD3-45CBC31C020E}" dt="2024-07-18T11:44:38.174" v="2229" actId="14100"/>
        <pc:sldMkLst>
          <pc:docMk/>
          <pc:sldMk cId="3131927025" sldId="846"/>
        </pc:sldMkLst>
        <pc:spChg chg="add mod">
          <ac:chgData name="Yoel Kortick" userId="167978f5-7f40-4909-85d5-d4149554ad4e" providerId="ADAL" clId="{ADFE85AB-093E-431A-ABD3-45CBC31C020E}" dt="2024-07-18T11:44:24.100" v="2224" actId="1076"/>
          <ac:spMkLst>
            <pc:docMk/>
            <pc:sldMk cId="3131927025" sldId="846"/>
            <ac:spMk id="4" creationId="{0936C586-95B1-088E-1647-0386CC5F629B}"/>
          </ac:spMkLst>
        </pc:spChg>
        <pc:spChg chg="add mod">
          <ac:chgData name="Yoel Kortick" userId="167978f5-7f40-4909-85d5-d4149554ad4e" providerId="ADAL" clId="{ADFE85AB-093E-431A-ABD3-45CBC31C020E}" dt="2024-07-18T11:44:32.550" v="2227" actId="14100"/>
          <ac:spMkLst>
            <pc:docMk/>
            <pc:sldMk cId="3131927025" sldId="846"/>
            <ac:spMk id="5" creationId="{2B97A73C-564A-216E-7EF3-A64820908F2D}"/>
          </ac:spMkLst>
        </pc:spChg>
        <pc:spChg chg="add mod">
          <ac:chgData name="Yoel Kortick" userId="167978f5-7f40-4909-85d5-d4149554ad4e" providerId="ADAL" clId="{ADFE85AB-093E-431A-ABD3-45CBC31C020E}" dt="2024-07-18T11:43:46.620" v="2220" actId="14100"/>
          <ac:spMkLst>
            <pc:docMk/>
            <pc:sldMk cId="3131927025" sldId="846"/>
            <ac:spMk id="6" creationId="{4FAA1077-7DF5-72FF-4F97-8FBEE68B6BDE}"/>
          </ac:spMkLst>
        </pc:spChg>
        <pc:spChg chg="mod">
          <ac:chgData name="Yoel Kortick" userId="167978f5-7f40-4909-85d5-d4149554ad4e" providerId="ADAL" clId="{ADFE85AB-093E-431A-ABD3-45CBC31C020E}" dt="2024-07-18T11:35:16.125" v="2143" actId="313"/>
          <ac:spMkLst>
            <pc:docMk/>
            <pc:sldMk cId="3131927025" sldId="846"/>
            <ac:spMk id="11" creationId="{1ACE3884-5DD3-4F86-13C6-FF34F1D35C8C}"/>
          </ac:spMkLst>
        </pc:spChg>
        <pc:spChg chg="add mod">
          <ac:chgData name="Yoel Kortick" userId="167978f5-7f40-4909-85d5-d4149554ad4e" providerId="ADAL" clId="{ADFE85AB-093E-431A-ABD3-45CBC31C020E}" dt="2024-07-18T11:44:38.174" v="2229" actId="14100"/>
          <ac:spMkLst>
            <pc:docMk/>
            <pc:sldMk cId="3131927025" sldId="846"/>
            <ac:spMk id="14" creationId="{3C68D164-0E46-3ED2-0088-62EE84455670}"/>
          </ac:spMkLst>
        </pc:spChg>
        <pc:picChg chg="add del mod">
          <ac:chgData name="Yoel Kortick" userId="167978f5-7f40-4909-85d5-d4149554ad4e" providerId="ADAL" clId="{ADFE85AB-093E-431A-ABD3-45CBC31C020E}" dt="2024-07-18T11:42:46.560" v="2200" actId="478"/>
          <ac:picMkLst>
            <pc:docMk/>
            <pc:sldMk cId="3131927025" sldId="846"/>
            <ac:picMk id="3" creationId="{4F550087-04A4-583B-29D8-CA41240840C7}"/>
          </ac:picMkLst>
        </pc:picChg>
        <pc:picChg chg="add mod ord">
          <ac:chgData name="Yoel Kortick" userId="167978f5-7f40-4909-85d5-d4149554ad4e" providerId="ADAL" clId="{ADFE85AB-093E-431A-ABD3-45CBC31C020E}" dt="2024-07-18T11:43:51.780" v="2222" actId="208"/>
          <ac:picMkLst>
            <pc:docMk/>
            <pc:sldMk cId="3131927025" sldId="846"/>
            <ac:picMk id="13" creationId="{1EA6A82C-068A-CA31-6F42-7FA31A44065D}"/>
          </ac:picMkLst>
        </pc:picChg>
        <pc:cxnChg chg="add mod">
          <ac:chgData name="Yoel Kortick" userId="167978f5-7f40-4909-85d5-d4149554ad4e" providerId="ADAL" clId="{ADFE85AB-093E-431A-ABD3-45CBC31C020E}" dt="2024-07-18T11:43:49.341" v="2221" actId="1076"/>
          <ac:cxnSpMkLst>
            <pc:docMk/>
            <pc:sldMk cId="3131927025" sldId="846"/>
            <ac:cxnSpMk id="8" creationId="{6D99B034-E8DD-72D0-DC2D-B4CE1004DA95}"/>
          </ac:cxnSpMkLst>
        </pc:cxnChg>
      </pc:sldChg>
      <pc:sldChg chg="addSp delSp modSp add mod">
        <pc:chgData name="Yoel Kortick" userId="167978f5-7f40-4909-85d5-d4149554ad4e" providerId="ADAL" clId="{ADFE85AB-093E-431A-ABD3-45CBC31C020E}" dt="2024-07-18T11:46:15.660" v="2293" actId="478"/>
        <pc:sldMkLst>
          <pc:docMk/>
          <pc:sldMk cId="1653719437" sldId="847"/>
        </pc:sldMkLst>
        <pc:spChg chg="mod">
          <ac:chgData name="Yoel Kortick" userId="167978f5-7f40-4909-85d5-d4149554ad4e" providerId="ADAL" clId="{ADFE85AB-093E-431A-ABD3-45CBC31C020E}" dt="2024-07-18T11:46:08.124" v="2290" actId="14100"/>
          <ac:spMkLst>
            <pc:docMk/>
            <pc:sldMk cId="1653719437" sldId="847"/>
            <ac:spMk id="4" creationId="{0936C586-95B1-088E-1647-0386CC5F629B}"/>
          </ac:spMkLst>
        </pc:spChg>
        <pc:spChg chg="mod">
          <ac:chgData name="Yoel Kortick" userId="167978f5-7f40-4909-85d5-d4149554ad4e" providerId="ADAL" clId="{ADFE85AB-093E-431A-ABD3-45CBC31C020E}" dt="2024-07-18T11:45:47.489" v="2282" actId="1036"/>
          <ac:spMkLst>
            <pc:docMk/>
            <pc:sldMk cId="1653719437" sldId="847"/>
            <ac:spMk id="5" creationId="{2B97A73C-564A-216E-7EF3-A64820908F2D}"/>
          </ac:spMkLst>
        </pc:spChg>
        <pc:spChg chg="del">
          <ac:chgData name="Yoel Kortick" userId="167978f5-7f40-4909-85d5-d4149554ad4e" providerId="ADAL" clId="{ADFE85AB-093E-431A-ABD3-45CBC31C020E}" dt="2024-07-18T11:46:14.217" v="2292" actId="478"/>
          <ac:spMkLst>
            <pc:docMk/>
            <pc:sldMk cId="1653719437" sldId="847"/>
            <ac:spMk id="6" creationId="{4FAA1077-7DF5-72FF-4F97-8FBEE68B6BDE}"/>
          </ac:spMkLst>
        </pc:spChg>
        <pc:spChg chg="mod">
          <ac:chgData name="Yoel Kortick" userId="167978f5-7f40-4909-85d5-d4149554ad4e" providerId="ADAL" clId="{ADFE85AB-093E-431A-ABD3-45CBC31C020E}" dt="2024-07-18T11:44:59.863" v="2269" actId="6549"/>
          <ac:spMkLst>
            <pc:docMk/>
            <pc:sldMk cId="1653719437" sldId="847"/>
            <ac:spMk id="11" creationId="{1ACE3884-5DD3-4F86-13C6-FF34F1D35C8C}"/>
          </ac:spMkLst>
        </pc:spChg>
        <pc:spChg chg="mod">
          <ac:chgData name="Yoel Kortick" userId="167978f5-7f40-4909-85d5-d4149554ad4e" providerId="ADAL" clId="{ADFE85AB-093E-431A-ABD3-45CBC31C020E}" dt="2024-07-18T11:45:57.094" v="2286" actId="14100"/>
          <ac:spMkLst>
            <pc:docMk/>
            <pc:sldMk cId="1653719437" sldId="847"/>
            <ac:spMk id="14" creationId="{3C68D164-0E46-3ED2-0088-62EE84455670}"/>
          </ac:spMkLst>
        </pc:spChg>
        <pc:picChg chg="add mod ord">
          <ac:chgData name="Yoel Kortick" userId="167978f5-7f40-4909-85d5-d4149554ad4e" providerId="ADAL" clId="{ADFE85AB-093E-431A-ABD3-45CBC31C020E}" dt="2024-07-18T11:46:10.959" v="2291" actId="208"/>
          <ac:picMkLst>
            <pc:docMk/>
            <pc:sldMk cId="1653719437" sldId="847"/>
            <ac:picMk id="3" creationId="{6E88EE08-AD1E-BF4F-0AC3-8ADEBCAE7EFC}"/>
          </ac:picMkLst>
        </pc:picChg>
        <pc:picChg chg="del">
          <ac:chgData name="Yoel Kortick" userId="167978f5-7f40-4909-85d5-d4149554ad4e" providerId="ADAL" clId="{ADFE85AB-093E-431A-ABD3-45CBC31C020E}" dt="2024-07-18T11:45:02.050" v="2270" actId="478"/>
          <ac:picMkLst>
            <pc:docMk/>
            <pc:sldMk cId="1653719437" sldId="847"/>
            <ac:picMk id="13" creationId="{1EA6A82C-068A-CA31-6F42-7FA31A44065D}"/>
          </ac:picMkLst>
        </pc:picChg>
        <pc:cxnChg chg="del">
          <ac:chgData name="Yoel Kortick" userId="167978f5-7f40-4909-85d5-d4149554ad4e" providerId="ADAL" clId="{ADFE85AB-093E-431A-ABD3-45CBC31C020E}" dt="2024-07-18T11:46:15.660" v="2293" actId="478"/>
          <ac:cxnSpMkLst>
            <pc:docMk/>
            <pc:sldMk cId="1653719437" sldId="847"/>
            <ac:cxnSpMk id="8" creationId="{6D99B034-E8DD-72D0-DC2D-B4CE1004DA95}"/>
          </ac:cxnSpMkLst>
        </pc:cxnChg>
      </pc:sldChg>
      <pc:sldChg chg="modSp add mod">
        <pc:chgData name="Yoel Kortick" userId="167978f5-7f40-4909-85d5-d4149554ad4e" providerId="ADAL" clId="{ADFE85AB-093E-431A-ABD3-45CBC31C020E}" dt="2024-07-18T11:46:26.574" v="2301" actId="20577"/>
        <pc:sldMkLst>
          <pc:docMk/>
          <pc:sldMk cId="1579789328" sldId="848"/>
        </pc:sldMkLst>
        <pc:spChg chg="mod">
          <ac:chgData name="Yoel Kortick" userId="167978f5-7f40-4909-85d5-d4149554ad4e" providerId="ADAL" clId="{ADFE85AB-093E-431A-ABD3-45CBC31C020E}" dt="2024-07-18T11:46:26.574" v="2301" actId="20577"/>
          <ac:spMkLst>
            <pc:docMk/>
            <pc:sldMk cId="1579789328" sldId="848"/>
            <ac:spMk id="13" creationId="{F4F9CE6C-EB7E-DBFE-C77E-B97A93A03817}"/>
          </ac:spMkLst>
        </pc:spChg>
      </pc:sldChg>
      <pc:sldChg chg="delSp modSp add mod">
        <pc:chgData name="Yoel Kortick" userId="167978f5-7f40-4909-85d5-d4149554ad4e" providerId="ADAL" clId="{ADFE85AB-093E-431A-ABD3-45CBC31C020E}" dt="2024-07-18T11:47:03.244" v="2314"/>
        <pc:sldMkLst>
          <pc:docMk/>
          <pc:sldMk cId="3427669715" sldId="849"/>
        </pc:sldMkLst>
        <pc:spChg chg="del">
          <ac:chgData name="Yoel Kortick" userId="167978f5-7f40-4909-85d5-d4149554ad4e" providerId="ADAL" clId="{ADFE85AB-093E-431A-ABD3-45CBC31C020E}" dt="2024-07-18T11:46:51.355" v="2310" actId="478"/>
          <ac:spMkLst>
            <pc:docMk/>
            <pc:sldMk cId="3427669715" sldId="849"/>
            <ac:spMk id="4" creationId="{7B8E346C-4B77-4DD6-8AB5-0D19D9F9E902}"/>
          </ac:spMkLst>
        </pc:spChg>
        <pc:spChg chg="del">
          <ac:chgData name="Yoel Kortick" userId="167978f5-7f40-4909-85d5-d4149554ad4e" providerId="ADAL" clId="{ADFE85AB-093E-431A-ABD3-45CBC31C020E}" dt="2024-07-18T11:46:51.355" v="2310" actId="478"/>
          <ac:spMkLst>
            <pc:docMk/>
            <pc:sldMk cId="3427669715" sldId="849"/>
            <ac:spMk id="5" creationId="{BC9BAAFF-ACF9-E533-1ED3-2F6A787B5E59}"/>
          </ac:spMkLst>
        </pc:spChg>
        <pc:spChg chg="mod">
          <ac:chgData name="Yoel Kortick" userId="167978f5-7f40-4909-85d5-d4149554ad4e" providerId="ADAL" clId="{ADFE85AB-093E-431A-ABD3-45CBC31C020E}" dt="2024-07-18T11:46:47.183" v="2308" actId="20577"/>
          <ac:spMkLst>
            <pc:docMk/>
            <pc:sldMk cId="3427669715" sldId="849"/>
            <ac:spMk id="10" creationId="{4C5297D4-1A90-BA7E-1EA2-3486955EA032}"/>
          </ac:spMkLst>
        </pc:spChg>
        <pc:spChg chg="mod">
          <ac:chgData name="Yoel Kortick" userId="167978f5-7f40-4909-85d5-d4149554ad4e" providerId="ADAL" clId="{ADFE85AB-093E-431A-ABD3-45CBC31C020E}" dt="2024-07-18T11:47:03.244" v="2314"/>
          <ac:spMkLst>
            <pc:docMk/>
            <pc:sldMk cId="3427669715" sldId="849"/>
            <ac:spMk id="11" creationId="{1ACE3884-5DD3-4F86-13C6-FF34F1D35C8C}"/>
          </ac:spMkLst>
        </pc:spChg>
        <pc:picChg chg="del">
          <ac:chgData name="Yoel Kortick" userId="167978f5-7f40-4909-85d5-d4149554ad4e" providerId="ADAL" clId="{ADFE85AB-093E-431A-ABD3-45CBC31C020E}" dt="2024-07-18T11:46:49.404" v="2309" actId="478"/>
          <ac:picMkLst>
            <pc:docMk/>
            <pc:sldMk cId="3427669715" sldId="849"/>
            <ac:picMk id="3" creationId="{8456084B-7FA7-DAA5-6365-6ED93B3223DA}"/>
          </ac:picMkLst>
        </pc:picChg>
      </pc:sldChg>
      <pc:sldChg chg="modSp add mod">
        <pc:chgData name="Yoel Kortick" userId="167978f5-7f40-4909-85d5-d4149554ad4e" providerId="ADAL" clId="{ADFE85AB-093E-431A-ABD3-45CBC31C020E}" dt="2024-07-18T11:48:30.320" v="2322" actId="404"/>
        <pc:sldMkLst>
          <pc:docMk/>
          <pc:sldMk cId="3251702007" sldId="850"/>
        </pc:sldMkLst>
        <pc:spChg chg="mod">
          <ac:chgData name="Yoel Kortick" userId="167978f5-7f40-4909-85d5-d4149554ad4e" providerId="ADAL" clId="{ADFE85AB-093E-431A-ABD3-45CBC31C020E}" dt="2024-07-18T11:48:30.320" v="2322" actId="404"/>
          <ac:spMkLst>
            <pc:docMk/>
            <pc:sldMk cId="3251702007" sldId="850"/>
            <ac:spMk id="13" creationId="{F4F9CE6C-EB7E-DBFE-C77E-B97A93A03817}"/>
          </ac:spMkLst>
        </pc:spChg>
      </pc:sldChg>
      <pc:sldChg chg="modSp add mod">
        <pc:chgData name="Yoel Kortick" userId="167978f5-7f40-4909-85d5-d4149554ad4e" providerId="ADAL" clId="{ADFE85AB-093E-431A-ABD3-45CBC31C020E}" dt="2024-07-18T11:48:44.340" v="2330" actId="20577"/>
        <pc:sldMkLst>
          <pc:docMk/>
          <pc:sldMk cId="2855823221" sldId="851"/>
        </pc:sldMkLst>
        <pc:spChg chg="mod">
          <ac:chgData name="Yoel Kortick" userId="167978f5-7f40-4909-85d5-d4149554ad4e" providerId="ADAL" clId="{ADFE85AB-093E-431A-ABD3-45CBC31C020E}" dt="2024-07-18T11:48:44.340" v="2330" actId="20577"/>
          <ac:spMkLst>
            <pc:docMk/>
            <pc:sldMk cId="2855823221" sldId="851"/>
            <ac:spMk id="13" creationId="{F4F9CE6C-EB7E-DBFE-C77E-B97A93A03817}"/>
          </ac:spMkLst>
        </pc:spChg>
      </pc:sldChg>
      <pc:sldChg chg="modSp add mod">
        <pc:chgData name="Yoel Kortick" userId="167978f5-7f40-4909-85d5-d4149554ad4e" providerId="ADAL" clId="{ADFE85AB-093E-431A-ABD3-45CBC31C020E}" dt="2024-07-18T11:48:57.617" v="2340" actId="20577"/>
        <pc:sldMkLst>
          <pc:docMk/>
          <pc:sldMk cId="3391713273" sldId="852"/>
        </pc:sldMkLst>
        <pc:spChg chg="mod">
          <ac:chgData name="Yoel Kortick" userId="167978f5-7f40-4909-85d5-d4149554ad4e" providerId="ADAL" clId="{ADFE85AB-093E-431A-ABD3-45CBC31C020E}" dt="2024-07-18T11:48:57.617" v="2340" actId="20577"/>
          <ac:spMkLst>
            <pc:docMk/>
            <pc:sldMk cId="3391713273" sldId="852"/>
            <ac:spMk id="13" creationId="{F4F9CE6C-EB7E-DBFE-C77E-B97A93A03817}"/>
          </ac:spMkLst>
        </pc:spChg>
      </pc:sldChg>
      <pc:sldChg chg="add del">
        <pc:chgData name="Yoel Kortick" userId="167978f5-7f40-4909-85d5-d4149554ad4e" providerId="ADAL" clId="{ADFE85AB-093E-431A-ABD3-45CBC31C020E}" dt="2024-07-18T10:54:52.404" v="1867"/>
        <pc:sldMkLst>
          <pc:docMk/>
          <pc:sldMk cId="3155272951" sldId="1879"/>
        </pc:sldMkLst>
      </pc:sldChg>
      <pc:sldChg chg="add del">
        <pc:chgData name="Yoel Kortick" userId="167978f5-7f40-4909-85d5-d4149554ad4e" providerId="ADAL" clId="{ADFE85AB-093E-431A-ABD3-45CBC31C020E}" dt="2024-07-18T10:54:52.404" v="1867"/>
        <pc:sldMkLst>
          <pc:docMk/>
          <pc:sldMk cId="2651079580" sldId="2202"/>
        </pc:sldMkLst>
      </pc:sldChg>
    </pc:docChg>
  </pc:docChgLst>
  <pc:docChgLst>
    <pc:chgData name="Yoel Kortick" userId="167978f5-7f40-4909-85d5-d4149554ad4e" providerId="ADAL" clId="{17D78392-7091-4238-8278-2F3BDFF78295}"/>
    <pc:docChg chg="undo custSel addSld delSld modSld sldOrd delSection modSection">
      <pc:chgData name="Yoel Kortick" userId="167978f5-7f40-4909-85d5-d4149554ad4e" providerId="ADAL" clId="{17D78392-7091-4238-8278-2F3BDFF78295}" dt="2024-07-02T16:22:48.985" v="13074" actId="1036"/>
      <pc:docMkLst>
        <pc:docMk/>
      </pc:docMkLst>
      <pc:sldChg chg="del">
        <pc:chgData name="Yoel Kortick" userId="167978f5-7f40-4909-85d5-d4149554ad4e" providerId="ADAL" clId="{17D78392-7091-4238-8278-2F3BDFF78295}" dt="2024-06-23T10:00:33.265" v="84" actId="18676"/>
        <pc:sldMkLst>
          <pc:docMk/>
          <pc:sldMk cId="0" sldId="314"/>
        </pc:sldMkLst>
      </pc:sldChg>
      <pc:sldChg chg="del">
        <pc:chgData name="Yoel Kortick" userId="167978f5-7f40-4909-85d5-d4149554ad4e" providerId="ADAL" clId="{17D78392-7091-4238-8278-2F3BDFF78295}" dt="2024-06-23T09:59:03.108" v="53" actId="47"/>
        <pc:sldMkLst>
          <pc:docMk/>
          <pc:sldMk cId="815051809" sldId="388"/>
        </pc:sldMkLst>
      </pc:sldChg>
      <pc:sldChg chg="addSp delSp modSp mod">
        <pc:chgData name="Yoel Kortick" userId="167978f5-7f40-4909-85d5-d4149554ad4e" providerId="ADAL" clId="{17D78392-7091-4238-8278-2F3BDFF78295}" dt="2024-06-23T10:30:54.397" v="448" actId="1076"/>
        <pc:sldMkLst>
          <pc:docMk/>
          <pc:sldMk cId="1745681045" sldId="397"/>
        </pc:sldMkLst>
        <pc:spChg chg="mod">
          <ac:chgData name="Yoel Kortick" userId="167978f5-7f40-4909-85d5-d4149554ad4e" providerId="ADAL" clId="{17D78392-7091-4238-8278-2F3BDFF78295}" dt="2024-06-23T10:01:55.072" v="117" actId="20577"/>
          <ac:spMkLst>
            <pc:docMk/>
            <pc:sldMk cId="1745681045" sldId="397"/>
            <ac:spMk id="10" creationId="{4C5297D4-1A90-BA7E-1EA2-3486955EA032}"/>
          </ac:spMkLst>
        </pc:spChg>
        <pc:spChg chg="mod">
          <ac:chgData name="Yoel Kortick" userId="167978f5-7f40-4909-85d5-d4149554ad4e" providerId="ADAL" clId="{17D78392-7091-4238-8278-2F3BDFF78295}" dt="2024-06-23T10:09:28.290" v="189" actId="403"/>
          <ac:spMkLst>
            <pc:docMk/>
            <pc:sldMk cId="1745681045" sldId="397"/>
            <ac:spMk id="11" creationId="{1ACE3884-5DD3-4F86-13C6-FF34F1D35C8C}"/>
          </ac:spMkLst>
        </pc:spChg>
        <pc:picChg chg="add del mod">
          <ac:chgData name="Yoel Kortick" userId="167978f5-7f40-4909-85d5-d4149554ad4e" providerId="ADAL" clId="{17D78392-7091-4238-8278-2F3BDFF78295}" dt="2024-06-23T10:30:40.686" v="446" actId="478"/>
          <ac:picMkLst>
            <pc:docMk/>
            <pc:sldMk cId="1745681045" sldId="397"/>
            <ac:picMk id="3" creationId="{CBEEBD7D-758F-E0E0-B4B0-A65295AA7795}"/>
          </ac:picMkLst>
        </pc:picChg>
        <pc:picChg chg="add mod">
          <ac:chgData name="Yoel Kortick" userId="167978f5-7f40-4909-85d5-d4149554ad4e" providerId="ADAL" clId="{17D78392-7091-4238-8278-2F3BDFF78295}" dt="2024-06-23T10:30:54.397" v="448" actId="1076"/>
          <ac:picMkLst>
            <pc:docMk/>
            <pc:sldMk cId="1745681045" sldId="397"/>
            <ac:picMk id="4" creationId="{D8127B7E-E387-F84D-5873-963B236C4BB5}"/>
          </ac:picMkLst>
        </pc:picChg>
      </pc:sldChg>
      <pc:sldChg chg="del">
        <pc:chgData name="Yoel Kortick" userId="167978f5-7f40-4909-85d5-d4149554ad4e" providerId="ADAL" clId="{17D78392-7091-4238-8278-2F3BDFF78295}" dt="2024-06-23T09:59:31.847" v="66" actId="47"/>
        <pc:sldMkLst>
          <pc:docMk/>
          <pc:sldMk cId="2554479115" sldId="398"/>
        </pc:sldMkLst>
      </pc:sldChg>
      <pc:sldChg chg="del">
        <pc:chgData name="Yoel Kortick" userId="167978f5-7f40-4909-85d5-d4149554ad4e" providerId="ADAL" clId="{17D78392-7091-4238-8278-2F3BDFF78295}" dt="2024-06-23T10:00:33.265" v="84" actId="18676"/>
        <pc:sldMkLst>
          <pc:docMk/>
          <pc:sldMk cId="1330207068" sldId="459"/>
        </pc:sldMkLst>
      </pc:sldChg>
      <pc:sldChg chg="del">
        <pc:chgData name="Yoel Kortick" userId="167978f5-7f40-4909-85d5-d4149554ad4e" providerId="ADAL" clId="{17D78392-7091-4238-8278-2F3BDFF78295}" dt="2024-06-23T10:00:33.265" v="84" actId="18676"/>
        <pc:sldMkLst>
          <pc:docMk/>
          <pc:sldMk cId="2747381953" sldId="460"/>
        </pc:sldMkLst>
      </pc:sldChg>
      <pc:sldChg chg="del">
        <pc:chgData name="Yoel Kortick" userId="167978f5-7f40-4909-85d5-d4149554ad4e" providerId="ADAL" clId="{17D78392-7091-4238-8278-2F3BDFF78295}" dt="2024-06-23T10:00:41.746" v="85" actId="18676"/>
        <pc:sldMkLst>
          <pc:docMk/>
          <pc:sldMk cId="3473422156" sldId="535"/>
        </pc:sldMkLst>
      </pc:sldChg>
      <pc:sldChg chg="del">
        <pc:chgData name="Yoel Kortick" userId="167978f5-7f40-4909-85d5-d4149554ad4e" providerId="ADAL" clId="{17D78392-7091-4238-8278-2F3BDFF78295}" dt="2024-06-23T10:00:41.746" v="85" actId="18676"/>
        <pc:sldMkLst>
          <pc:docMk/>
          <pc:sldMk cId="2016499525" sldId="536"/>
        </pc:sldMkLst>
      </pc:sldChg>
      <pc:sldChg chg="del">
        <pc:chgData name="Yoel Kortick" userId="167978f5-7f40-4909-85d5-d4149554ad4e" providerId="ADAL" clId="{17D78392-7091-4238-8278-2F3BDFF78295}" dt="2024-06-23T10:01:06.096" v="90" actId="47"/>
        <pc:sldMkLst>
          <pc:docMk/>
          <pc:sldMk cId="4272923812" sldId="566"/>
        </pc:sldMkLst>
      </pc:sldChg>
      <pc:sldChg chg="del">
        <pc:chgData name="Yoel Kortick" userId="167978f5-7f40-4909-85d5-d4149554ad4e" providerId="ADAL" clId="{17D78392-7091-4238-8278-2F3BDFF78295}" dt="2024-06-23T09:56:14.551" v="44" actId="47"/>
        <pc:sldMkLst>
          <pc:docMk/>
          <pc:sldMk cId="3356827454" sldId="641"/>
        </pc:sldMkLst>
      </pc:sldChg>
      <pc:sldChg chg="delSp modSp mod">
        <pc:chgData name="Yoel Kortick" userId="167978f5-7f40-4909-85d5-d4149554ad4e" providerId="ADAL" clId="{17D78392-7091-4238-8278-2F3BDFF78295}" dt="2024-06-23T09:56:05.266" v="42" actId="478"/>
        <pc:sldMkLst>
          <pc:docMk/>
          <pc:sldMk cId="2594056538" sldId="647"/>
        </pc:sldMkLst>
        <pc:spChg chg="del">
          <ac:chgData name="Yoel Kortick" userId="167978f5-7f40-4909-85d5-d4149554ad4e" providerId="ADAL" clId="{17D78392-7091-4238-8278-2F3BDFF78295}" dt="2024-06-23T09:56:05.266" v="42" actId="478"/>
          <ac:spMkLst>
            <pc:docMk/>
            <pc:sldMk cId="2594056538" sldId="647"/>
            <ac:spMk id="20" creationId="{47F5FC54-2119-1991-EA6B-FA3606E7E0B9}"/>
          </ac:spMkLst>
        </pc:spChg>
        <pc:spChg chg="mod">
          <ac:chgData name="Yoel Kortick" userId="167978f5-7f40-4909-85d5-d4149554ad4e" providerId="ADAL" clId="{17D78392-7091-4238-8278-2F3BDFF78295}" dt="2024-06-23T09:55:48.362" v="6" actId="20577"/>
          <ac:spMkLst>
            <pc:docMk/>
            <pc:sldMk cId="2594056538" sldId="647"/>
            <ac:spMk id="21" creationId="{4B557451-4271-4B3E-23ED-1E236F2D7796}"/>
          </ac:spMkLst>
        </pc:spChg>
        <pc:spChg chg="mod">
          <ac:chgData name="Yoel Kortick" userId="167978f5-7f40-4909-85d5-d4149554ad4e" providerId="ADAL" clId="{17D78392-7091-4238-8278-2F3BDFF78295}" dt="2024-06-23T09:55:42.319" v="2" actId="6549"/>
          <ac:spMkLst>
            <pc:docMk/>
            <pc:sldMk cId="2594056538" sldId="647"/>
            <ac:spMk id="22" creationId="{9B5F582B-23AB-6B01-E863-A0F17C002003}"/>
          </ac:spMkLst>
        </pc:spChg>
        <pc:spChg chg="mod">
          <ac:chgData name="Yoel Kortick" userId="167978f5-7f40-4909-85d5-d4149554ad4e" providerId="ADAL" clId="{17D78392-7091-4238-8278-2F3BDFF78295}" dt="2024-06-23T09:56:01.822" v="41" actId="20577"/>
          <ac:spMkLst>
            <pc:docMk/>
            <pc:sldMk cId="2594056538" sldId="647"/>
            <ac:spMk id="23" creationId="{4A320969-5F7F-9C87-B26F-D76042B0E452}"/>
          </ac:spMkLst>
        </pc:spChg>
      </pc:sldChg>
      <pc:sldChg chg="del">
        <pc:chgData name="Yoel Kortick" userId="167978f5-7f40-4909-85d5-d4149554ad4e" providerId="ADAL" clId="{17D78392-7091-4238-8278-2F3BDFF78295}" dt="2024-06-23T09:56:13.697" v="43" actId="47"/>
        <pc:sldMkLst>
          <pc:docMk/>
          <pc:sldMk cId="63888825" sldId="649"/>
        </pc:sldMkLst>
      </pc:sldChg>
      <pc:sldChg chg="del">
        <pc:chgData name="Yoel Kortick" userId="167978f5-7f40-4909-85d5-d4149554ad4e" providerId="ADAL" clId="{17D78392-7091-4238-8278-2F3BDFF78295}" dt="2024-06-23T09:56:15.548" v="45" actId="47"/>
        <pc:sldMkLst>
          <pc:docMk/>
          <pc:sldMk cId="1637256743" sldId="657"/>
        </pc:sldMkLst>
      </pc:sldChg>
      <pc:sldChg chg="modSp mod">
        <pc:chgData name="Yoel Kortick" userId="167978f5-7f40-4909-85d5-d4149554ad4e" providerId="ADAL" clId="{17D78392-7091-4238-8278-2F3BDFF78295}" dt="2024-06-27T02:08:12.951" v="12900"/>
        <pc:sldMkLst>
          <pc:docMk/>
          <pc:sldMk cId="2401584553" sldId="696"/>
        </pc:sldMkLst>
        <pc:spChg chg="mod">
          <ac:chgData name="Yoel Kortick" userId="167978f5-7f40-4909-85d5-d4149554ad4e" providerId="ADAL" clId="{17D78392-7091-4238-8278-2F3BDFF78295}" dt="2024-06-27T02:08:12.951" v="12900"/>
          <ac:spMkLst>
            <pc:docMk/>
            <pc:sldMk cId="2401584553" sldId="696"/>
            <ac:spMk id="6" creationId="{65F3B852-286D-55BD-2B1D-F4756EAB082C}"/>
          </ac:spMkLst>
        </pc:spChg>
      </pc:sldChg>
      <pc:sldChg chg="modSp del mod">
        <pc:chgData name="Yoel Kortick" userId="167978f5-7f40-4909-85d5-d4149554ad4e" providerId="ADAL" clId="{17D78392-7091-4238-8278-2F3BDFF78295}" dt="2024-06-23T09:56:55.047" v="51" actId="47"/>
        <pc:sldMkLst>
          <pc:docMk/>
          <pc:sldMk cId="2595198170" sldId="698"/>
        </pc:sldMkLst>
        <pc:spChg chg="mod">
          <ac:chgData name="Yoel Kortick" userId="167978f5-7f40-4909-85d5-d4149554ad4e" providerId="ADAL" clId="{17D78392-7091-4238-8278-2F3BDFF78295}" dt="2024-06-23T09:56:51.832" v="50" actId="20577"/>
          <ac:spMkLst>
            <pc:docMk/>
            <pc:sldMk cId="2595198170" sldId="698"/>
            <ac:spMk id="5" creationId="{DEB5A392-1552-916A-4A88-86F4E09DDDC2}"/>
          </ac:spMkLst>
        </pc:spChg>
      </pc:sldChg>
      <pc:sldChg chg="del">
        <pc:chgData name="Yoel Kortick" userId="167978f5-7f40-4909-85d5-d4149554ad4e" providerId="ADAL" clId="{17D78392-7091-4238-8278-2F3BDFF78295}" dt="2024-06-23T09:59:43.343" v="69" actId="47"/>
        <pc:sldMkLst>
          <pc:docMk/>
          <pc:sldMk cId="1826252564" sldId="701"/>
        </pc:sldMkLst>
      </pc:sldChg>
      <pc:sldChg chg="del">
        <pc:chgData name="Yoel Kortick" userId="167978f5-7f40-4909-85d5-d4149554ad4e" providerId="ADAL" clId="{17D78392-7091-4238-8278-2F3BDFF78295}" dt="2024-06-23T09:59:57.332" v="83" actId="47"/>
        <pc:sldMkLst>
          <pc:docMk/>
          <pc:sldMk cId="1840071172" sldId="702"/>
        </pc:sldMkLst>
      </pc:sldChg>
      <pc:sldChg chg="del">
        <pc:chgData name="Yoel Kortick" userId="167978f5-7f40-4909-85d5-d4149554ad4e" providerId="ADAL" clId="{17D78392-7091-4238-8278-2F3BDFF78295}" dt="2024-06-23T09:59:45.351" v="70" actId="47"/>
        <pc:sldMkLst>
          <pc:docMk/>
          <pc:sldMk cId="1603782623" sldId="707"/>
        </pc:sldMkLst>
      </pc:sldChg>
      <pc:sldChg chg="del">
        <pc:chgData name="Yoel Kortick" userId="167978f5-7f40-4909-85d5-d4149554ad4e" providerId="ADAL" clId="{17D78392-7091-4238-8278-2F3BDFF78295}" dt="2024-06-23T09:59:48.412" v="73" actId="47"/>
        <pc:sldMkLst>
          <pc:docMk/>
          <pc:sldMk cId="3269987942" sldId="708"/>
        </pc:sldMkLst>
      </pc:sldChg>
      <pc:sldChg chg="del">
        <pc:chgData name="Yoel Kortick" userId="167978f5-7f40-4909-85d5-d4149554ad4e" providerId="ADAL" clId="{17D78392-7091-4238-8278-2F3BDFF78295}" dt="2024-06-23T09:59:49.395" v="74" actId="47"/>
        <pc:sldMkLst>
          <pc:docMk/>
          <pc:sldMk cId="733623745" sldId="710"/>
        </pc:sldMkLst>
      </pc:sldChg>
      <pc:sldChg chg="delSp modSp mod">
        <pc:chgData name="Yoel Kortick" userId="167978f5-7f40-4909-85d5-d4149554ad4e" providerId="ADAL" clId="{17D78392-7091-4238-8278-2F3BDFF78295}" dt="2024-06-23T10:01:22.765" v="105" actId="478"/>
        <pc:sldMkLst>
          <pc:docMk/>
          <pc:sldMk cId="3503488851" sldId="722"/>
        </pc:sldMkLst>
        <pc:spChg chg="mod">
          <ac:chgData name="Yoel Kortick" userId="167978f5-7f40-4909-85d5-d4149554ad4e" providerId="ADAL" clId="{17D78392-7091-4238-8278-2F3BDFF78295}" dt="2024-06-23T10:01:18.803" v="104" actId="20577"/>
          <ac:spMkLst>
            <pc:docMk/>
            <pc:sldMk cId="3503488851" sldId="722"/>
            <ac:spMk id="13" creationId="{F4F9CE6C-EB7E-DBFE-C77E-B97A93A03817}"/>
          </ac:spMkLst>
        </pc:spChg>
        <pc:spChg chg="del">
          <ac:chgData name="Yoel Kortick" userId="167978f5-7f40-4909-85d5-d4149554ad4e" providerId="ADAL" clId="{17D78392-7091-4238-8278-2F3BDFF78295}" dt="2024-06-23T10:01:22.765" v="105" actId="478"/>
          <ac:spMkLst>
            <pc:docMk/>
            <pc:sldMk cId="3503488851" sldId="722"/>
            <ac:spMk id="14" creationId="{936F52EF-7B1D-2566-595C-58A1748474EB}"/>
          </ac:spMkLst>
        </pc:spChg>
      </pc:sldChg>
      <pc:sldChg chg="del">
        <pc:chgData name="Yoel Kortick" userId="167978f5-7f40-4909-85d5-d4149554ad4e" providerId="ADAL" clId="{17D78392-7091-4238-8278-2F3BDFF78295}" dt="2024-06-23T09:59:33.602" v="67" actId="47"/>
        <pc:sldMkLst>
          <pc:docMk/>
          <pc:sldMk cId="1066674045" sldId="723"/>
        </pc:sldMkLst>
      </pc:sldChg>
      <pc:sldChg chg="addSp delSp modSp add mod">
        <pc:chgData name="Yoel Kortick" userId="167978f5-7f40-4909-85d5-d4149554ad4e" providerId="ADAL" clId="{17D78392-7091-4238-8278-2F3BDFF78295}" dt="2024-06-23T10:17:03.830" v="348" actId="404"/>
        <pc:sldMkLst>
          <pc:docMk/>
          <pc:sldMk cId="3791246301" sldId="723"/>
        </pc:sldMkLst>
        <pc:spChg chg="add mod">
          <ac:chgData name="Yoel Kortick" userId="167978f5-7f40-4909-85d5-d4149554ad4e" providerId="ADAL" clId="{17D78392-7091-4238-8278-2F3BDFF78295}" dt="2024-06-23T10:13:51.138" v="316" actId="403"/>
          <ac:spMkLst>
            <pc:docMk/>
            <pc:sldMk cId="3791246301" sldId="723"/>
            <ac:spMk id="2" creationId="{69BF8E73-C5B1-E395-092A-266087E24103}"/>
          </ac:spMkLst>
        </pc:spChg>
        <pc:spChg chg="mod">
          <ac:chgData name="Yoel Kortick" userId="167978f5-7f40-4909-85d5-d4149554ad4e" providerId="ADAL" clId="{17D78392-7091-4238-8278-2F3BDFF78295}" dt="2024-06-23T10:10:38.790" v="197" actId="14100"/>
          <ac:spMkLst>
            <pc:docMk/>
            <pc:sldMk cId="3791246301" sldId="723"/>
            <ac:spMk id="11" creationId="{1ACE3884-5DD3-4F86-13C6-FF34F1D35C8C}"/>
          </ac:spMkLst>
        </pc:spChg>
        <pc:graphicFrameChg chg="add mod modGraphic">
          <ac:chgData name="Yoel Kortick" userId="167978f5-7f40-4909-85d5-d4149554ad4e" providerId="ADAL" clId="{17D78392-7091-4238-8278-2F3BDFF78295}" dt="2024-06-23T10:17:03.830" v="348" actId="404"/>
          <ac:graphicFrameMkLst>
            <pc:docMk/>
            <pc:sldMk cId="3791246301" sldId="723"/>
            <ac:graphicFrameMk id="4" creationId="{4CC358CF-D3D2-028F-CE06-A829611614FD}"/>
          </ac:graphicFrameMkLst>
        </pc:graphicFrameChg>
        <pc:picChg chg="del">
          <ac:chgData name="Yoel Kortick" userId="167978f5-7f40-4909-85d5-d4149554ad4e" providerId="ADAL" clId="{17D78392-7091-4238-8278-2F3BDFF78295}" dt="2024-06-23T10:10:40.240" v="198" actId="478"/>
          <ac:picMkLst>
            <pc:docMk/>
            <pc:sldMk cId="3791246301" sldId="723"/>
            <ac:picMk id="3" creationId="{CBEEBD7D-758F-E0E0-B4B0-A65295AA7795}"/>
          </ac:picMkLst>
        </pc:picChg>
        <pc:picChg chg="add mod">
          <ac:chgData name="Yoel Kortick" userId="167978f5-7f40-4909-85d5-d4149554ad4e" providerId="ADAL" clId="{17D78392-7091-4238-8278-2F3BDFF78295}" dt="2024-06-23T10:16:12.235" v="338" actId="14100"/>
          <ac:picMkLst>
            <pc:docMk/>
            <pc:sldMk cId="3791246301" sldId="723"/>
            <ac:picMk id="6" creationId="{EF91EF2E-661E-0461-5B84-37CD2F913FD5}"/>
          </ac:picMkLst>
        </pc:picChg>
        <pc:picChg chg="add mod">
          <ac:chgData name="Yoel Kortick" userId="167978f5-7f40-4909-85d5-d4149554ad4e" providerId="ADAL" clId="{17D78392-7091-4238-8278-2F3BDFF78295}" dt="2024-06-23T10:16:24.282" v="342" actId="1076"/>
          <ac:picMkLst>
            <pc:docMk/>
            <pc:sldMk cId="3791246301" sldId="723"/>
            <ac:picMk id="8" creationId="{7EE49ADF-8C40-4AF6-2BDF-56086DA213A7}"/>
          </ac:picMkLst>
        </pc:picChg>
        <pc:picChg chg="add mod">
          <ac:chgData name="Yoel Kortick" userId="167978f5-7f40-4909-85d5-d4149554ad4e" providerId="ADAL" clId="{17D78392-7091-4238-8278-2F3BDFF78295}" dt="2024-06-23T10:16:27.202" v="343" actId="1076"/>
          <ac:picMkLst>
            <pc:docMk/>
            <pc:sldMk cId="3791246301" sldId="723"/>
            <ac:picMk id="13" creationId="{5489FFC9-FD7B-D437-A5F1-A78912B1EE4B}"/>
          </ac:picMkLst>
        </pc:picChg>
      </pc:sldChg>
      <pc:sldChg chg="addSp delSp modSp add mod">
        <pc:chgData name="Yoel Kortick" userId="167978f5-7f40-4909-85d5-d4149554ad4e" providerId="ADAL" clId="{17D78392-7091-4238-8278-2F3BDFF78295}" dt="2024-06-23T10:32:15.200" v="461"/>
        <pc:sldMkLst>
          <pc:docMk/>
          <pc:sldMk cId="90804887" sldId="724"/>
        </pc:sldMkLst>
        <pc:spChg chg="mod">
          <ac:chgData name="Yoel Kortick" userId="167978f5-7f40-4909-85d5-d4149554ad4e" providerId="ADAL" clId="{17D78392-7091-4238-8278-2F3BDFF78295}" dt="2024-06-23T10:28:11.037" v="402" actId="313"/>
          <ac:spMkLst>
            <pc:docMk/>
            <pc:sldMk cId="90804887" sldId="724"/>
            <ac:spMk id="2" creationId="{69BF8E73-C5B1-E395-092A-266087E24103}"/>
          </ac:spMkLst>
        </pc:spChg>
        <pc:spChg chg="mod">
          <ac:chgData name="Yoel Kortick" userId="167978f5-7f40-4909-85d5-d4149554ad4e" providerId="ADAL" clId="{17D78392-7091-4238-8278-2F3BDFF78295}" dt="2024-06-23T10:28:14.950" v="403" actId="6549"/>
          <ac:spMkLst>
            <pc:docMk/>
            <pc:sldMk cId="90804887" sldId="724"/>
            <ac:spMk id="11" creationId="{1ACE3884-5DD3-4F86-13C6-FF34F1D35C8C}"/>
          </ac:spMkLst>
        </pc:spChg>
        <pc:graphicFrameChg chg="del">
          <ac:chgData name="Yoel Kortick" userId="167978f5-7f40-4909-85d5-d4149554ad4e" providerId="ADAL" clId="{17D78392-7091-4238-8278-2F3BDFF78295}" dt="2024-06-23T10:27:26.324" v="395" actId="478"/>
          <ac:graphicFrameMkLst>
            <pc:docMk/>
            <pc:sldMk cId="90804887" sldId="724"/>
            <ac:graphicFrameMk id="4" creationId="{4CC358CF-D3D2-028F-CE06-A829611614FD}"/>
          </ac:graphicFrameMkLst>
        </pc:graphicFrameChg>
        <pc:picChg chg="add del">
          <ac:chgData name="Yoel Kortick" userId="167978f5-7f40-4909-85d5-d4149554ad4e" providerId="ADAL" clId="{17D78392-7091-4238-8278-2F3BDFF78295}" dt="2024-06-23T10:32:13.894" v="460" actId="478"/>
          <ac:picMkLst>
            <pc:docMk/>
            <pc:sldMk cId="90804887" sldId="724"/>
            <ac:picMk id="5" creationId="{4A384203-1C64-F7FB-8F42-3D52C83BEB30}"/>
          </ac:picMkLst>
        </pc:picChg>
        <pc:picChg chg="del">
          <ac:chgData name="Yoel Kortick" userId="167978f5-7f40-4909-85d5-d4149554ad4e" providerId="ADAL" clId="{17D78392-7091-4238-8278-2F3BDFF78295}" dt="2024-06-23T10:27:22.109" v="392" actId="478"/>
          <ac:picMkLst>
            <pc:docMk/>
            <pc:sldMk cId="90804887" sldId="724"/>
            <ac:picMk id="6" creationId="{EF91EF2E-661E-0461-5B84-37CD2F913FD5}"/>
          </ac:picMkLst>
        </pc:picChg>
        <pc:picChg chg="add mod">
          <ac:chgData name="Yoel Kortick" userId="167978f5-7f40-4909-85d5-d4149554ad4e" providerId="ADAL" clId="{17D78392-7091-4238-8278-2F3BDFF78295}" dt="2024-06-23T10:32:15.200" v="461"/>
          <ac:picMkLst>
            <pc:docMk/>
            <pc:sldMk cId="90804887" sldId="724"/>
            <ac:picMk id="7" creationId="{FAF1BE5B-A898-FBA0-B216-4C71ECD1FC5E}"/>
          </ac:picMkLst>
        </pc:picChg>
        <pc:picChg chg="del">
          <ac:chgData name="Yoel Kortick" userId="167978f5-7f40-4909-85d5-d4149554ad4e" providerId="ADAL" clId="{17D78392-7091-4238-8278-2F3BDFF78295}" dt="2024-06-23T10:27:22.996" v="393" actId="478"/>
          <ac:picMkLst>
            <pc:docMk/>
            <pc:sldMk cId="90804887" sldId="724"/>
            <ac:picMk id="8" creationId="{7EE49ADF-8C40-4AF6-2BDF-56086DA213A7}"/>
          </ac:picMkLst>
        </pc:picChg>
        <pc:picChg chg="del">
          <ac:chgData name="Yoel Kortick" userId="167978f5-7f40-4909-85d5-d4149554ad4e" providerId="ADAL" clId="{17D78392-7091-4238-8278-2F3BDFF78295}" dt="2024-06-23T10:27:23.633" v="394" actId="478"/>
          <ac:picMkLst>
            <pc:docMk/>
            <pc:sldMk cId="90804887" sldId="724"/>
            <ac:picMk id="13" creationId="{5489FFC9-FD7B-D437-A5F1-A78912B1EE4B}"/>
          </ac:picMkLst>
        </pc:picChg>
      </pc:sldChg>
      <pc:sldChg chg="addSp delSp modSp add del mod">
        <pc:chgData name="Yoel Kortick" userId="167978f5-7f40-4909-85d5-d4149554ad4e" providerId="ADAL" clId="{17D78392-7091-4238-8278-2F3BDFF78295}" dt="2024-06-23T10:32:18.183" v="462" actId="47"/>
        <pc:sldMkLst>
          <pc:docMk/>
          <pc:sldMk cId="2959326649" sldId="725"/>
        </pc:sldMkLst>
        <pc:spChg chg="del">
          <ac:chgData name="Yoel Kortick" userId="167978f5-7f40-4909-85d5-d4149554ad4e" providerId="ADAL" clId="{17D78392-7091-4238-8278-2F3BDFF78295}" dt="2024-06-23T10:29:25.659" v="406" actId="478"/>
          <ac:spMkLst>
            <pc:docMk/>
            <pc:sldMk cId="2959326649" sldId="725"/>
            <ac:spMk id="2" creationId="{69BF8E73-C5B1-E395-092A-266087E24103}"/>
          </ac:spMkLst>
        </pc:spChg>
        <pc:spChg chg="mod">
          <ac:chgData name="Yoel Kortick" userId="167978f5-7f40-4909-85d5-d4149554ad4e" providerId="ADAL" clId="{17D78392-7091-4238-8278-2F3BDFF78295}" dt="2024-06-23T10:29:38.990" v="443" actId="313"/>
          <ac:spMkLst>
            <pc:docMk/>
            <pc:sldMk cId="2959326649" sldId="725"/>
            <ac:spMk id="11" creationId="{1ACE3884-5DD3-4F86-13C6-FF34F1D35C8C}"/>
          </ac:spMkLst>
        </pc:spChg>
        <pc:picChg chg="add">
          <ac:chgData name="Yoel Kortick" userId="167978f5-7f40-4909-85d5-d4149554ad4e" providerId="ADAL" clId="{17D78392-7091-4238-8278-2F3BDFF78295}" dt="2024-06-23T10:29:41.020" v="445" actId="22"/>
          <ac:picMkLst>
            <pc:docMk/>
            <pc:sldMk cId="2959326649" sldId="725"/>
            <ac:picMk id="4" creationId="{1222903C-20DA-4960-B27B-675163D799D8}"/>
          </ac:picMkLst>
        </pc:picChg>
        <pc:picChg chg="del">
          <ac:chgData name="Yoel Kortick" userId="167978f5-7f40-4909-85d5-d4149554ad4e" providerId="ADAL" clId="{17D78392-7091-4238-8278-2F3BDFF78295}" dt="2024-06-23T10:29:40.173" v="444" actId="478"/>
          <ac:picMkLst>
            <pc:docMk/>
            <pc:sldMk cId="2959326649" sldId="725"/>
            <ac:picMk id="5" creationId="{4A384203-1C64-F7FB-8F42-3D52C83BEB30}"/>
          </ac:picMkLst>
        </pc:picChg>
      </pc:sldChg>
      <pc:sldChg chg="addSp delSp modSp add mod">
        <pc:chgData name="Yoel Kortick" userId="167978f5-7f40-4909-85d5-d4149554ad4e" providerId="ADAL" clId="{17D78392-7091-4238-8278-2F3BDFF78295}" dt="2024-06-23T10:33:21.179" v="507" actId="14100"/>
        <pc:sldMkLst>
          <pc:docMk/>
          <pc:sldMk cId="1147505631" sldId="726"/>
        </pc:sldMkLst>
        <pc:spChg chg="add del mod">
          <ac:chgData name="Yoel Kortick" userId="167978f5-7f40-4909-85d5-d4149554ad4e" providerId="ADAL" clId="{17D78392-7091-4238-8278-2F3BDFF78295}" dt="2024-06-23T10:31:48.432" v="452" actId="478"/>
          <ac:spMkLst>
            <pc:docMk/>
            <pc:sldMk cId="1147505631" sldId="726"/>
            <ac:spMk id="3" creationId="{010382CE-C0D4-F614-CDEE-36611BFABDC9}"/>
          </ac:spMkLst>
        </pc:spChg>
        <pc:spChg chg="add mod">
          <ac:chgData name="Yoel Kortick" userId="167978f5-7f40-4909-85d5-d4149554ad4e" providerId="ADAL" clId="{17D78392-7091-4238-8278-2F3BDFF78295}" dt="2024-06-23T10:33:21.179" v="507" actId="14100"/>
          <ac:spMkLst>
            <pc:docMk/>
            <pc:sldMk cId="1147505631" sldId="726"/>
            <ac:spMk id="5" creationId="{3C5B1970-55DC-9B2D-ED4E-0D46C9D173B4}"/>
          </ac:spMkLst>
        </pc:spChg>
        <pc:spChg chg="del">
          <ac:chgData name="Yoel Kortick" userId="167978f5-7f40-4909-85d5-d4149554ad4e" providerId="ADAL" clId="{17D78392-7091-4238-8278-2F3BDFF78295}" dt="2024-06-23T10:31:47.623" v="451" actId="478"/>
          <ac:spMkLst>
            <pc:docMk/>
            <pc:sldMk cId="1147505631" sldId="726"/>
            <ac:spMk id="11" creationId="{1ACE3884-5DD3-4F86-13C6-FF34F1D35C8C}"/>
          </ac:spMkLst>
        </pc:spChg>
        <pc:picChg chg="del">
          <ac:chgData name="Yoel Kortick" userId="167978f5-7f40-4909-85d5-d4149554ad4e" providerId="ADAL" clId="{17D78392-7091-4238-8278-2F3BDFF78295}" dt="2024-06-23T10:31:41.843" v="450" actId="478"/>
          <ac:picMkLst>
            <pc:docMk/>
            <pc:sldMk cId="1147505631" sldId="726"/>
            <ac:picMk id="4" creationId="{1222903C-20DA-4960-B27B-675163D799D8}"/>
          </ac:picMkLst>
        </pc:picChg>
      </pc:sldChg>
      <pc:sldChg chg="del">
        <pc:chgData name="Yoel Kortick" userId="167978f5-7f40-4909-85d5-d4149554ad4e" providerId="ADAL" clId="{17D78392-7091-4238-8278-2F3BDFF78295}" dt="2024-06-23T10:01:03.922" v="89" actId="47"/>
        <pc:sldMkLst>
          <pc:docMk/>
          <pc:sldMk cId="1577849166" sldId="726"/>
        </pc:sldMkLst>
      </pc:sldChg>
      <pc:sldChg chg="modSp add mod">
        <pc:chgData name="Yoel Kortick" userId="167978f5-7f40-4909-85d5-d4149554ad4e" providerId="ADAL" clId="{17D78392-7091-4238-8278-2F3BDFF78295}" dt="2024-06-23T10:33:11.952" v="490" actId="14100"/>
        <pc:sldMkLst>
          <pc:docMk/>
          <pc:sldMk cId="990405921" sldId="727"/>
        </pc:sldMkLst>
        <pc:spChg chg="mod">
          <ac:chgData name="Yoel Kortick" userId="167978f5-7f40-4909-85d5-d4149554ad4e" providerId="ADAL" clId="{17D78392-7091-4238-8278-2F3BDFF78295}" dt="2024-06-23T10:33:11.952" v="490" actId="14100"/>
          <ac:spMkLst>
            <pc:docMk/>
            <pc:sldMk cId="990405921" sldId="727"/>
            <ac:spMk id="5" creationId="{3C5B1970-55DC-9B2D-ED4E-0D46C9D173B4}"/>
          </ac:spMkLst>
        </pc:spChg>
      </pc:sldChg>
      <pc:sldChg chg="del">
        <pc:chgData name="Yoel Kortick" userId="167978f5-7f40-4909-85d5-d4149554ad4e" providerId="ADAL" clId="{17D78392-7091-4238-8278-2F3BDFF78295}" dt="2024-06-23T09:59:45.999" v="71" actId="47"/>
        <pc:sldMkLst>
          <pc:docMk/>
          <pc:sldMk cId="2808511795" sldId="727"/>
        </pc:sldMkLst>
      </pc:sldChg>
      <pc:sldChg chg="modSp add mod setBg">
        <pc:chgData name="Yoel Kortick" userId="167978f5-7f40-4909-85d5-d4149554ad4e" providerId="ADAL" clId="{17D78392-7091-4238-8278-2F3BDFF78295}" dt="2024-06-26T06:11:52.593" v="3579"/>
        <pc:sldMkLst>
          <pc:docMk/>
          <pc:sldMk cId="1200987725" sldId="728"/>
        </pc:sldMkLst>
        <pc:spChg chg="mod">
          <ac:chgData name="Yoel Kortick" userId="167978f5-7f40-4909-85d5-d4149554ad4e" providerId="ADAL" clId="{17D78392-7091-4238-8278-2F3BDFF78295}" dt="2024-06-26T06:11:52.593" v="3579"/>
          <ac:spMkLst>
            <pc:docMk/>
            <pc:sldMk cId="1200987725" sldId="728"/>
            <ac:spMk id="13" creationId="{F4F9CE6C-EB7E-DBFE-C77E-B97A93A03817}"/>
          </ac:spMkLst>
        </pc:spChg>
      </pc:sldChg>
      <pc:sldChg chg="del">
        <pc:chgData name="Yoel Kortick" userId="167978f5-7f40-4909-85d5-d4149554ad4e" providerId="ADAL" clId="{17D78392-7091-4238-8278-2F3BDFF78295}" dt="2024-06-23T10:00:33.265" v="84" actId="18676"/>
        <pc:sldMkLst>
          <pc:docMk/>
          <pc:sldMk cId="2007351395" sldId="728"/>
        </pc:sldMkLst>
      </pc:sldChg>
      <pc:sldChg chg="addSp delSp modSp add del mod setBg">
        <pc:chgData name="Yoel Kortick" userId="167978f5-7f40-4909-85d5-d4149554ad4e" providerId="ADAL" clId="{17D78392-7091-4238-8278-2F3BDFF78295}" dt="2024-06-24T11:26:37.060" v="1888" actId="2696"/>
        <pc:sldMkLst>
          <pc:docMk/>
          <pc:sldMk cId="3411877323" sldId="729"/>
        </pc:sldMkLst>
        <pc:spChg chg="add mod">
          <ac:chgData name="Yoel Kortick" userId="167978f5-7f40-4909-85d5-d4149554ad4e" providerId="ADAL" clId="{17D78392-7091-4238-8278-2F3BDFF78295}" dt="2024-06-23T15:00:25.068" v="589"/>
          <ac:spMkLst>
            <pc:docMk/>
            <pc:sldMk cId="3411877323" sldId="729"/>
            <ac:spMk id="4" creationId="{15E00119-5176-94C4-9ECD-DE2A6C2D5715}"/>
          </ac:spMkLst>
        </pc:spChg>
        <pc:spChg chg="mod">
          <ac:chgData name="Yoel Kortick" userId="167978f5-7f40-4909-85d5-d4149554ad4e" providerId="ADAL" clId="{17D78392-7091-4238-8278-2F3BDFF78295}" dt="2024-06-23T10:34:15.651" v="516"/>
          <ac:spMkLst>
            <pc:docMk/>
            <pc:sldMk cId="3411877323" sldId="729"/>
            <ac:spMk id="10" creationId="{4C5297D4-1A90-BA7E-1EA2-3486955EA032}"/>
          </ac:spMkLst>
        </pc:spChg>
        <pc:spChg chg="mod">
          <ac:chgData name="Yoel Kortick" userId="167978f5-7f40-4909-85d5-d4149554ad4e" providerId="ADAL" clId="{17D78392-7091-4238-8278-2F3BDFF78295}" dt="2024-06-23T14:58:36.432" v="582" actId="6549"/>
          <ac:spMkLst>
            <pc:docMk/>
            <pc:sldMk cId="3411877323" sldId="729"/>
            <ac:spMk id="11" creationId="{1ACE3884-5DD3-4F86-13C6-FF34F1D35C8C}"/>
          </ac:spMkLst>
        </pc:spChg>
        <pc:picChg chg="add mod">
          <ac:chgData name="Yoel Kortick" userId="167978f5-7f40-4909-85d5-d4149554ad4e" providerId="ADAL" clId="{17D78392-7091-4238-8278-2F3BDFF78295}" dt="2024-06-23T14:59:55.355" v="584" actId="1076"/>
          <ac:picMkLst>
            <pc:docMk/>
            <pc:sldMk cId="3411877323" sldId="729"/>
            <ac:picMk id="3" creationId="{3E6B8B2B-F990-CE5A-D403-3355C69C6B0A}"/>
          </ac:picMkLst>
        </pc:picChg>
        <pc:picChg chg="del">
          <ac:chgData name="Yoel Kortick" userId="167978f5-7f40-4909-85d5-d4149554ad4e" providerId="ADAL" clId="{17D78392-7091-4238-8278-2F3BDFF78295}" dt="2024-06-23T10:34:41.395" v="517" actId="478"/>
          <ac:picMkLst>
            <pc:docMk/>
            <pc:sldMk cId="3411877323" sldId="729"/>
            <ac:picMk id="4" creationId="{D8127B7E-E387-F84D-5873-963B236C4BB5}"/>
          </ac:picMkLst>
        </pc:picChg>
      </pc:sldChg>
      <pc:sldChg chg="modSp add">
        <pc:chgData name="Yoel Kortick" userId="167978f5-7f40-4909-85d5-d4149554ad4e" providerId="ADAL" clId="{17D78392-7091-4238-8278-2F3BDFF78295}" dt="2024-06-27T04:16:21.462" v="13073"/>
        <pc:sldMkLst>
          <pc:docMk/>
          <pc:sldMk cId="3487579438" sldId="729"/>
        </pc:sldMkLst>
        <pc:spChg chg="mod">
          <ac:chgData name="Yoel Kortick" userId="167978f5-7f40-4909-85d5-d4149554ad4e" providerId="ADAL" clId="{17D78392-7091-4238-8278-2F3BDFF78295}" dt="2024-06-26T06:11:52.593" v="3579"/>
          <ac:spMkLst>
            <pc:docMk/>
            <pc:sldMk cId="3487579438" sldId="729"/>
            <ac:spMk id="10" creationId="{4C5297D4-1A90-BA7E-1EA2-3486955EA032}"/>
          </ac:spMkLst>
        </pc:spChg>
        <pc:spChg chg="mod">
          <ac:chgData name="Yoel Kortick" userId="167978f5-7f40-4909-85d5-d4149554ad4e" providerId="ADAL" clId="{17D78392-7091-4238-8278-2F3BDFF78295}" dt="2024-06-27T04:16:21.462" v="13073"/>
          <ac:spMkLst>
            <pc:docMk/>
            <pc:sldMk cId="3487579438" sldId="729"/>
            <ac:spMk id="11" creationId="{1ACE3884-5DD3-4F86-13C6-FF34F1D35C8C}"/>
          </ac:spMkLst>
        </pc:spChg>
      </pc:sldChg>
      <pc:sldChg chg="addSp delSp modSp add del mod">
        <pc:chgData name="Yoel Kortick" userId="167978f5-7f40-4909-85d5-d4149554ad4e" providerId="ADAL" clId="{17D78392-7091-4238-8278-2F3BDFF78295}" dt="2024-06-24T11:26:37.060" v="1888" actId="2696"/>
        <pc:sldMkLst>
          <pc:docMk/>
          <pc:sldMk cId="149630331" sldId="730"/>
        </pc:sldMkLst>
        <pc:spChg chg="del">
          <ac:chgData name="Yoel Kortick" userId="167978f5-7f40-4909-85d5-d4149554ad4e" providerId="ADAL" clId="{17D78392-7091-4238-8278-2F3BDFF78295}" dt="2024-06-23T15:02:37.299" v="600" actId="478"/>
          <ac:spMkLst>
            <pc:docMk/>
            <pc:sldMk cId="149630331" sldId="730"/>
            <ac:spMk id="4" creationId="{15E00119-5176-94C4-9ECD-DE2A6C2D5715}"/>
          </ac:spMkLst>
        </pc:spChg>
        <pc:spChg chg="add del mod">
          <ac:chgData name="Yoel Kortick" userId="167978f5-7f40-4909-85d5-d4149554ad4e" providerId="ADAL" clId="{17D78392-7091-4238-8278-2F3BDFF78295}" dt="2024-06-23T15:02:35.065" v="598" actId="478"/>
          <ac:spMkLst>
            <pc:docMk/>
            <pc:sldMk cId="149630331" sldId="730"/>
            <ac:spMk id="5" creationId="{315499D2-A13B-D3EB-80ED-206B4CDF7BA4}"/>
          </ac:spMkLst>
        </pc:spChg>
        <pc:spChg chg="del">
          <ac:chgData name="Yoel Kortick" userId="167978f5-7f40-4909-85d5-d4149554ad4e" providerId="ADAL" clId="{17D78392-7091-4238-8278-2F3BDFF78295}" dt="2024-06-23T15:02:34.012" v="597" actId="478"/>
          <ac:spMkLst>
            <pc:docMk/>
            <pc:sldMk cId="149630331" sldId="730"/>
            <ac:spMk id="11" creationId="{1ACE3884-5DD3-4F86-13C6-FF34F1D35C8C}"/>
          </ac:spMkLst>
        </pc:spChg>
        <pc:picChg chg="del">
          <ac:chgData name="Yoel Kortick" userId="167978f5-7f40-4909-85d5-d4149554ad4e" providerId="ADAL" clId="{17D78392-7091-4238-8278-2F3BDFF78295}" dt="2024-06-23T15:02:36.013" v="599" actId="478"/>
          <ac:picMkLst>
            <pc:docMk/>
            <pc:sldMk cId="149630331" sldId="730"/>
            <ac:picMk id="3" creationId="{3E6B8B2B-F990-CE5A-D403-3355C69C6B0A}"/>
          </ac:picMkLst>
        </pc:picChg>
        <pc:picChg chg="add mod">
          <ac:chgData name="Yoel Kortick" userId="167978f5-7f40-4909-85d5-d4149554ad4e" providerId="ADAL" clId="{17D78392-7091-4238-8278-2F3BDFF78295}" dt="2024-06-23T15:02:48.932" v="604" actId="208"/>
          <ac:picMkLst>
            <pc:docMk/>
            <pc:sldMk cId="149630331" sldId="730"/>
            <ac:picMk id="7" creationId="{D51E536A-C2D3-E545-7FE2-11E618731C57}"/>
          </ac:picMkLst>
        </pc:picChg>
      </pc:sldChg>
      <pc:sldChg chg="modSp add">
        <pc:chgData name="Yoel Kortick" userId="167978f5-7f40-4909-85d5-d4149554ad4e" providerId="ADAL" clId="{17D78392-7091-4238-8278-2F3BDFF78295}" dt="2024-06-26T06:11:52.593" v="3579"/>
        <pc:sldMkLst>
          <pc:docMk/>
          <pc:sldMk cId="326572686" sldId="730"/>
        </pc:sldMkLst>
        <pc:spChg chg="mod">
          <ac:chgData name="Yoel Kortick" userId="167978f5-7f40-4909-85d5-d4149554ad4e" providerId="ADAL" clId="{17D78392-7091-4238-8278-2F3BDFF78295}" dt="2024-06-26T06:11:52.593" v="3579"/>
          <ac:spMkLst>
            <pc:docMk/>
            <pc:sldMk cId="326572686" sldId="730"/>
            <ac:spMk id="10" creationId="{4C5297D4-1A90-BA7E-1EA2-3486955EA032}"/>
          </ac:spMkLst>
        </pc:spChg>
      </pc:sldChg>
      <pc:sldChg chg="del">
        <pc:chgData name="Yoel Kortick" userId="167978f5-7f40-4909-85d5-d4149554ad4e" providerId="ADAL" clId="{17D78392-7091-4238-8278-2F3BDFF78295}" dt="2024-06-23T10:00:33.265" v="84" actId="18676"/>
        <pc:sldMkLst>
          <pc:docMk/>
          <pc:sldMk cId="816905370" sldId="730"/>
        </pc:sldMkLst>
      </pc:sldChg>
      <pc:sldChg chg="addSp delSp modSp add mod">
        <pc:chgData name="Yoel Kortick" userId="167978f5-7f40-4909-85d5-d4149554ad4e" providerId="ADAL" clId="{17D78392-7091-4238-8278-2F3BDFF78295}" dt="2024-06-27T04:16:21.462" v="13073"/>
        <pc:sldMkLst>
          <pc:docMk/>
          <pc:sldMk cId="914541578" sldId="731"/>
        </pc:sldMkLst>
        <pc:spChg chg="del">
          <ac:chgData name="Yoel Kortick" userId="167978f5-7f40-4909-85d5-d4149554ad4e" providerId="ADAL" clId="{17D78392-7091-4238-8278-2F3BDFF78295}" dt="2024-06-23T15:02:30.199" v="596" actId="478"/>
          <ac:spMkLst>
            <pc:docMk/>
            <pc:sldMk cId="914541578" sldId="731"/>
            <ac:spMk id="4" creationId="{15E00119-5176-94C4-9ECD-DE2A6C2D5715}"/>
          </ac:spMkLst>
        </pc:spChg>
        <pc:spChg chg="add del mod">
          <ac:chgData name="Yoel Kortick" userId="167978f5-7f40-4909-85d5-d4149554ad4e" providerId="ADAL" clId="{17D78392-7091-4238-8278-2F3BDFF78295}" dt="2024-06-24T10:10:02.203" v="1347" actId="478"/>
          <ac:spMkLst>
            <pc:docMk/>
            <pc:sldMk cId="914541578" sldId="731"/>
            <ac:spMk id="6" creationId="{F355FF0B-F3F3-571B-C0E1-8A1DD8E566CD}"/>
          </ac:spMkLst>
        </pc:spChg>
        <pc:spChg chg="add del mod">
          <ac:chgData name="Yoel Kortick" userId="167978f5-7f40-4909-85d5-d4149554ad4e" providerId="ADAL" clId="{17D78392-7091-4238-8278-2F3BDFF78295}" dt="2024-06-24T10:10:02.203" v="1347" actId="478"/>
          <ac:spMkLst>
            <pc:docMk/>
            <pc:sldMk cId="914541578" sldId="731"/>
            <ac:spMk id="7" creationId="{46068B1D-0580-468D-E9BC-26D97084CA72}"/>
          </ac:spMkLst>
        </pc:spChg>
        <pc:spChg chg="add del mod">
          <ac:chgData name="Yoel Kortick" userId="167978f5-7f40-4909-85d5-d4149554ad4e" providerId="ADAL" clId="{17D78392-7091-4238-8278-2F3BDFF78295}" dt="2024-06-24T10:10:02.203" v="1347" actId="478"/>
          <ac:spMkLst>
            <pc:docMk/>
            <pc:sldMk cId="914541578" sldId="731"/>
            <ac:spMk id="8" creationId="{2694E4E7-1DB0-20AC-9A77-7080EBA62A62}"/>
          </ac:spMkLst>
        </pc:spChg>
        <pc:spChg chg="mod">
          <ac:chgData name="Yoel Kortick" userId="167978f5-7f40-4909-85d5-d4149554ad4e" providerId="ADAL" clId="{17D78392-7091-4238-8278-2F3BDFF78295}" dt="2024-06-26T06:11:52.593" v="3579"/>
          <ac:spMkLst>
            <pc:docMk/>
            <pc:sldMk cId="914541578" sldId="731"/>
            <ac:spMk id="10" creationId="{4C5297D4-1A90-BA7E-1EA2-3486955EA032}"/>
          </ac:spMkLst>
        </pc:spChg>
        <pc:spChg chg="mod">
          <ac:chgData name="Yoel Kortick" userId="167978f5-7f40-4909-85d5-d4149554ad4e" providerId="ADAL" clId="{17D78392-7091-4238-8278-2F3BDFF78295}" dt="2024-06-27T04:16:21.462" v="13073"/>
          <ac:spMkLst>
            <pc:docMk/>
            <pc:sldMk cId="914541578" sldId="731"/>
            <ac:spMk id="11" creationId="{1ACE3884-5DD3-4F86-13C6-FF34F1D35C8C}"/>
          </ac:spMkLst>
        </pc:spChg>
        <pc:spChg chg="add del mod">
          <ac:chgData name="Yoel Kortick" userId="167978f5-7f40-4909-85d5-d4149554ad4e" providerId="ADAL" clId="{17D78392-7091-4238-8278-2F3BDFF78295}" dt="2024-06-24T10:10:02.203" v="1347" actId="478"/>
          <ac:spMkLst>
            <pc:docMk/>
            <pc:sldMk cId="914541578" sldId="731"/>
            <ac:spMk id="14" creationId="{1943ED0A-4AE8-6418-E93C-2C988CC06A44}"/>
          </ac:spMkLst>
        </pc:spChg>
        <pc:picChg chg="del">
          <ac:chgData name="Yoel Kortick" userId="167978f5-7f40-4909-85d5-d4149554ad4e" providerId="ADAL" clId="{17D78392-7091-4238-8278-2F3BDFF78295}" dt="2024-06-23T15:02:28.948" v="595" actId="478"/>
          <ac:picMkLst>
            <pc:docMk/>
            <pc:sldMk cId="914541578" sldId="731"/>
            <ac:picMk id="3" creationId="{3E6B8B2B-F990-CE5A-D403-3355C69C6B0A}"/>
          </ac:picMkLst>
        </pc:picChg>
        <pc:picChg chg="add del mod">
          <ac:chgData name="Yoel Kortick" userId="167978f5-7f40-4909-85d5-d4149554ad4e" providerId="ADAL" clId="{17D78392-7091-4238-8278-2F3BDFF78295}" dt="2024-06-23T15:17:07.856" v="697" actId="478"/>
          <ac:picMkLst>
            <pc:docMk/>
            <pc:sldMk cId="914541578" sldId="731"/>
            <ac:picMk id="5" creationId="{E4575E7D-7A0C-9838-D3E1-5FFD674FE8E1}"/>
          </ac:picMkLst>
        </pc:picChg>
        <pc:picChg chg="add del mod ord">
          <ac:chgData name="Yoel Kortick" userId="167978f5-7f40-4909-85d5-d4149554ad4e" providerId="ADAL" clId="{17D78392-7091-4238-8278-2F3BDFF78295}" dt="2024-06-24T10:10:02.709" v="1348" actId="478"/>
          <ac:picMkLst>
            <pc:docMk/>
            <pc:sldMk cId="914541578" sldId="731"/>
            <ac:picMk id="13" creationId="{7E3540A7-9AC8-5B4C-BC66-2B7F9323AEF5}"/>
          </ac:picMkLst>
        </pc:picChg>
      </pc:sldChg>
      <pc:sldChg chg="delSp modSp add mod">
        <pc:chgData name="Yoel Kortick" userId="167978f5-7f40-4909-85d5-d4149554ad4e" providerId="ADAL" clId="{17D78392-7091-4238-8278-2F3BDFF78295}" dt="2024-07-02T16:22:48.985" v="13074" actId="1036"/>
        <pc:sldMkLst>
          <pc:docMk/>
          <pc:sldMk cId="1763485071" sldId="732"/>
        </pc:sldMkLst>
        <pc:spChg chg="del">
          <ac:chgData name="Yoel Kortick" userId="167978f5-7f40-4909-85d5-d4149554ad4e" providerId="ADAL" clId="{17D78392-7091-4238-8278-2F3BDFF78295}" dt="2024-06-23T16:28:07.422" v="1122" actId="478"/>
          <ac:spMkLst>
            <pc:docMk/>
            <pc:sldMk cId="1763485071" sldId="732"/>
            <ac:spMk id="4" creationId="{15E00119-5176-94C4-9ECD-DE2A6C2D5715}"/>
          </ac:spMkLst>
        </pc:spChg>
        <pc:spChg chg="mod">
          <ac:chgData name="Yoel Kortick" userId="167978f5-7f40-4909-85d5-d4149554ad4e" providerId="ADAL" clId="{17D78392-7091-4238-8278-2F3BDFF78295}" dt="2024-06-26T06:11:52.593" v="3579"/>
          <ac:spMkLst>
            <pc:docMk/>
            <pc:sldMk cId="1763485071" sldId="732"/>
            <ac:spMk id="10" creationId="{4C5297D4-1A90-BA7E-1EA2-3486955EA032}"/>
          </ac:spMkLst>
        </pc:spChg>
        <pc:spChg chg="mod">
          <ac:chgData name="Yoel Kortick" userId="167978f5-7f40-4909-85d5-d4149554ad4e" providerId="ADAL" clId="{17D78392-7091-4238-8278-2F3BDFF78295}" dt="2024-07-02T16:22:48.985" v="13074" actId="1036"/>
          <ac:spMkLst>
            <pc:docMk/>
            <pc:sldMk cId="1763485071" sldId="732"/>
            <ac:spMk id="11" creationId="{1ACE3884-5DD3-4F86-13C6-FF34F1D35C8C}"/>
          </ac:spMkLst>
        </pc:spChg>
        <pc:picChg chg="del">
          <ac:chgData name="Yoel Kortick" userId="167978f5-7f40-4909-85d5-d4149554ad4e" providerId="ADAL" clId="{17D78392-7091-4238-8278-2F3BDFF78295}" dt="2024-06-23T16:25:49.803" v="1068" actId="478"/>
          <ac:picMkLst>
            <pc:docMk/>
            <pc:sldMk cId="1763485071" sldId="732"/>
            <ac:picMk id="3" creationId="{3E6B8B2B-F990-CE5A-D403-3355C69C6B0A}"/>
          </ac:picMkLst>
        </pc:picChg>
      </pc:sldChg>
      <pc:sldChg chg="addSp delSp modSp add mod">
        <pc:chgData name="Yoel Kortick" userId="167978f5-7f40-4909-85d5-d4149554ad4e" providerId="ADAL" clId="{17D78392-7091-4238-8278-2F3BDFF78295}" dt="2024-06-26T06:11:52.593" v="3579"/>
        <pc:sldMkLst>
          <pc:docMk/>
          <pc:sldMk cId="2144647236" sldId="733"/>
        </pc:sldMkLst>
        <pc:spChg chg="del">
          <ac:chgData name="Yoel Kortick" userId="167978f5-7f40-4909-85d5-d4149554ad4e" providerId="ADAL" clId="{17D78392-7091-4238-8278-2F3BDFF78295}" dt="2024-06-23T16:30:55.717" v="1311" actId="478"/>
          <ac:spMkLst>
            <pc:docMk/>
            <pc:sldMk cId="2144647236" sldId="733"/>
            <ac:spMk id="6" creationId="{F355FF0B-F3F3-571B-C0E1-8A1DD8E566CD}"/>
          </ac:spMkLst>
        </pc:spChg>
        <pc:spChg chg="del">
          <ac:chgData name="Yoel Kortick" userId="167978f5-7f40-4909-85d5-d4149554ad4e" providerId="ADAL" clId="{17D78392-7091-4238-8278-2F3BDFF78295}" dt="2024-06-23T16:30:56.540" v="1312" actId="478"/>
          <ac:spMkLst>
            <pc:docMk/>
            <pc:sldMk cId="2144647236" sldId="733"/>
            <ac:spMk id="7" creationId="{46068B1D-0580-468D-E9BC-26D97084CA72}"/>
          </ac:spMkLst>
        </pc:spChg>
        <pc:spChg chg="del">
          <ac:chgData name="Yoel Kortick" userId="167978f5-7f40-4909-85d5-d4149554ad4e" providerId="ADAL" clId="{17D78392-7091-4238-8278-2F3BDFF78295}" dt="2024-06-23T16:30:53.724" v="1309" actId="478"/>
          <ac:spMkLst>
            <pc:docMk/>
            <pc:sldMk cId="2144647236" sldId="733"/>
            <ac:spMk id="8" creationId="{2694E4E7-1DB0-20AC-9A77-7080EBA62A62}"/>
          </ac:spMkLst>
        </pc:spChg>
        <pc:spChg chg="mod">
          <ac:chgData name="Yoel Kortick" userId="167978f5-7f40-4909-85d5-d4149554ad4e" providerId="ADAL" clId="{17D78392-7091-4238-8278-2F3BDFF78295}" dt="2024-06-26T06:11:52.593" v="3579"/>
          <ac:spMkLst>
            <pc:docMk/>
            <pc:sldMk cId="2144647236" sldId="733"/>
            <ac:spMk id="10" creationId="{4C5297D4-1A90-BA7E-1EA2-3486955EA032}"/>
          </ac:spMkLst>
        </pc:spChg>
        <pc:spChg chg="mod">
          <ac:chgData name="Yoel Kortick" userId="167978f5-7f40-4909-85d5-d4149554ad4e" providerId="ADAL" clId="{17D78392-7091-4238-8278-2F3BDFF78295}" dt="2024-06-23T16:31:19.343" v="1338" actId="14100"/>
          <ac:spMkLst>
            <pc:docMk/>
            <pc:sldMk cId="2144647236" sldId="733"/>
            <ac:spMk id="11" creationId="{1ACE3884-5DD3-4F86-13C6-FF34F1D35C8C}"/>
          </ac:spMkLst>
        </pc:spChg>
        <pc:spChg chg="del">
          <ac:chgData name="Yoel Kortick" userId="167978f5-7f40-4909-85d5-d4149554ad4e" providerId="ADAL" clId="{17D78392-7091-4238-8278-2F3BDFF78295}" dt="2024-06-23T16:30:54.784" v="1310" actId="478"/>
          <ac:spMkLst>
            <pc:docMk/>
            <pc:sldMk cId="2144647236" sldId="733"/>
            <ac:spMk id="14" creationId="{1943ED0A-4AE8-6418-E93C-2C988CC06A44}"/>
          </ac:spMkLst>
        </pc:spChg>
        <pc:picChg chg="add del">
          <ac:chgData name="Yoel Kortick" userId="167978f5-7f40-4909-85d5-d4149554ad4e" providerId="ADAL" clId="{17D78392-7091-4238-8278-2F3BDFF78295}" dt="2024-06-23T16:30:44.014" v="1307" actId="478"/>
          <ac:picMkLst>
            <pc:docMk/>
            <pc:sldMk cId="2144647236" sldId="733"/>
            <ac:picMk id="3" creationId="{C07CD7FC-3E22-A1AC-D255-ABE8A2CA890A}"/>
          </ac:picMkLst>
        </pc:picChg>
        <pc:picChg chg="add mod">
          <ac:chgData name="Yoel Kortick" userId="167978f5-7f40-4909-85d5-d4149554ad4e" providerId="ADAL" clId="{17D78392-7091-4238-8278-2F3BDFF78295}" dt="2024-06-23T16:31:23.224" v="1339" actId="208"/>
          <ac:picMkLst>
            <pc:docMk/>
            <pc:sldMk cId="2144647236" sldId="733"/>
            <ac:picMk id="5" creationId="{AAB4E4A3-261B-1D33-39CB-E9637669E960}"/>
          </ac:picMkLst>
        </pc:picChg>
        <pc:picChg chg="del">
          <ac:chgData name="Yoel Kortick" userId="167978f5-7f40-4909-85d5-d4149554ad4e" providerId="ADAL" clId="{17D78392-7091-4238-8278-2F3BDFF78295}" dt="2024-06-23T16:29:15.698" v="1125" actId="478"/>
          <ac:picMkLst>
            <pc:docMk/>
            <pc:sldMk cId="2144647236" sldId="733"/>
            <ac:picMk id="13" creationId="{7E3540A7-9AC8-5B4C-BC66-2B7F9323AEF5}"/>
          </ac:picMkLst>
        </pc:picChg>
      </pc:sldChg>
      <pc:sldChg chg="modSp add del mod">
        <pc:chgData name="Yoel Kortick" userId="167978f5-7f40-4909-85d5-d4149554ad4e" providerId="ADAL" clId="{17D78392-7091-4238-8278-2F3BDFF78295}" dt="2024-06-24T11:27:19.037" v="1892" actId="47"/>
        <pc:sldMkLst>
          <pc:docMk/>
          <pc:sldMk cId="3265055930" sldId="734"/>
        </pc:sldMkLst>
        <pc:spChg chg="mod">
          <ac:chgData name="Yoel Kortick" userId="167978f5-7f40-4909-85d5-d4149554ad4e" providerId="ADAL" clId="{17D78392-7091-4238-8278-2F3BDFF78295}" dt="2024-06-24T10:10:36.193" v="1355" actId="33524"/>
          <ac:spMkLst>
            <pc:docMk/>
            <pc:sldMk cId="3265055930" sldId="734"/>
            <ac:spMk id="11" creationId="{1ACE3884-5DD3-4F86-13C6-FF34F1D35C8C}"/>
          </ac:spMkLst>
        </pc:spChg>
      </pc:sldChg>
      <pc:sldChg chg="add del">
        <pc:chgData name="Yoel Kortick" userId="167978f5-7f40-4909-85d5-d4149554ad4e" providerId="ADAL" clId="{17D78392-7091-4238-8278-2F3BDFF78295}" dt="2024-06-24T10:10:01.322" v="1345" actId="2890"/>
        <pc:sldMkLst>
          <pc:docMk/>
          <pc:sldMk cId="4244873154" sldId="734"/>
        </pc:sldMkLst>
      </pc:sldChg>
      <pc:sldChg chg="modSp add mod">
        <pc:chgData name="Yoel Kortick" userId="167978f5-7f40-4909-85d5-d4149554ad4e" providerId="ADAL" clId="{17D78392-7091-4238-8278-2F3BDFF78295}" dt="2024-06-26T06:11:52.593" v="3579"/>
        <pc:sldMkLst>
          <pc:docMk/>
          <pc:sldMk cId="3160629959" sldId="735"/>
        </pc:sldMkLst>
        <pc:spChg chg="mod">
          <ac:chgData name="Yoel Kortick" userId="167978f5-7f40-4909-85d5-d4149554ad4e" providerId="ADAL" clId="{17D78392-7091-4238-8278-2F3BDFF78295}" dt="2024-06-26T06:11:52.593" v="3579"/>
          <ac:spMkLst>
            <pc:docMk/>
            <pc:sldMk cId="3160629959" sldId="735"/>
            <ac:spMk id="10" creationId="{4C5297D4-1A90-BA7E-1EA2-3486955EA032}"/>
          </ac:spMkLst>
        </pc:spChg>
        <pc:spChg chg="mod">
          <ac:chgData name="Yoel Kortick" userId="167978f5-7f40-4909-85d5-d4149554ad4e" providerId="ADAL" clId="{17D78392-7091-4238-8278-2F3BDFF78295}" dt="2024-06-24T11:20:11.839" v="1843" actId="20578"/>
          <ac:spMkLst>
            <pc:docMk/>
            <pc:sldMk cId="3160629959" sldId="735"/>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4139774847" sldId="736"/>
        </pc:sldMkLst>
        <pc:spChg chg="mod">
          <ac:chgData name="Yoel Kortick" userId="167978f5-7f40-4909-85d5-d4149554ad4e" providerId="ADAL" clId="{17D78392-7091-4238-8278-2F3BDFF78295}" dt="2024-06-26T06:11:52.593" v="3579"/>
          <ac:spMkLst>
            <pc:docMk/>
            <pc:sldMk cId="4139774847" sldId="736"/>
            <ac:spMk id="10" creationId="{4C5297D4-1A90-BA7E-1EA2-3486955EA032}"/>
          </ac:spMkLst>
        </pc:spChg>
        <pc:spChg chg="mod">
          <ac:chgData name="Yoel Kortick" userId="167978f5-7f40-4909-85d5-d4149554ad4e" providerId="ADAL" clId="{17D78392-7091-4238-8278-2F3BDFF78295}" dt="2024-06-24T11:24:27.043" v="1868" actId="108"/>
          <ac:spMkLst>
            <pc:docMk/>
            <pc:sldMk cId="4139774847" sldId="736"/>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01571980" sldId="737"/>
        </pc:sldMkLst>
        <pc:spChg chg="mod">
          <ac:chgData name="Yoel Kortick" userId="167978f5-7f40-4909-85d5-d4149554ad4e" providerId="ADAL" clId="{17D78392-7091-4238-8278-2F3BDFF78295}" dt="2024-06-26T06:11:52.593" v="3579"/>
          <ac:spMkLst>
            <pc:docMk/>
            <pc:sldMk cId="301571980" sldId="737"/>
            <ac:spMk id="10" creationId="{4C5297D4-1A90-BA7E-1EA2-3486955EA032}"/>
          </ac:spMkLst>
        </pc:spChg>
        <pc:spChg chg="mod">
          <ac:chgData name="Yoel Kortick" userId="167978f5-7f40-4909-85d5-d4149554ad4e" providerId="ADAL" clId="{17D78392-7091-4238-8278-2F3BDFF78295}" dt="2024-06-24T11:24:33.191" v="1871" actId="108"/>
          <ac:spMkLst>
            <pc:docMk/>
            <pc:sldMk cId="301571980" sldId="737"/>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554703128" sldId="738"/>
        </pc:sldMkLst>
        <pc:spChg chg="mod">
          <ac:chgData name="Yoel Kortick" userId="167978f5-7f40-4909-85d5-d4149554ad4e" providerId="ADAL" clId="{17D78392-7091-4238-8278-2F3BDFF78295}" dt="2024-06-26T06:11:52.593" v="3579"/>
          <ac:spMkLst>
            <pc:docMk/>
            <pc:sldMk cId="3554703128" sldId="738"/>
            <ac:spMk id="10" creationId="{4C5297D4-1A90-BA7E-1EA2-3486955EA032}"/>
          </ac:spMkLst>
        </pc:spChg>
        <pc:spChg chg="mod">
          <ac:chgData name="Yoel Kortick" userId="167978f5-7f40-4909-85d5-d4149554ad4e" providerId="ADAL" clId="{17D78392-7091-4238-8278-2F3BDFF78295}" dt="2024-06-24T11:24:37.254" v="1873" actId="108"/>
          <ac:spMkLst>
            <pc:docMk/>
            <pc:sldMk cId="3554703128" sldId="738"/>
            <ac:spMk id="11" creationId="{1ACE3884-5DD3-4F86-13C6-FF34F1D35C8C}"/>
          </ac:spMkLst>
        </pc:spChg>
      </pc:sldChg>
      <pc:sldChg chg="modSp add mod">
        <pc:chgData name="Yoel Kortick" userId="167978f5-7f40-4909-85d5-d4149554ad4e" providerId="ADAL" clId="{17D78392-7091-4238-8278-2F3BDFF78295}" dt="2024-06-26T13:39:04.591" v="9287"/>
        <pc:sldMkLst>
          <pc:docMk/>
          <pc:sldMk cId="2001287940" sldId="739"/>
        </pc:sldMkLst>
        <pc:spChg chg="mod">
          <ac:chgData name="Yoel Kortick" userId="167978f5-7f40-4909-85d5-d4149554ad4e" providerId="ADAL" clId="{17D78392-7091-4238-8278-2F3BDFF78295}" dt="2024-06-26T06:11:52.593" v="3579"/>
          <ac:spMkLst>
            <pc:docMk/>
            <pc:sldMk cId="2001287940" sldId="739"/>
            <ac:spMk id="10" creationId="{4C5297D4-1A90-BA7E-1EA2-3486955EA032}"/>
          </ac:spMkLst>
        </pc:spChg>
        <pc:spChg chg="mod">
          <ac:chgData name="Yoel Kortick" userId="167978f5-7f40-4909-85d5-d4149554ad4e" providerId="ADAL" clId="{17D78392-7091-4238-8278-2F3BDFF78295}" dt="2024-06-26T13:39:04.591" v="9287"/>
          <ac:spMkLst>
            <pc:docMk/>
            <pc:sldMk cId="2001287940" sldId="739"/>
            <ac:spMk id="11" creationId="{1ACE3884-5DD3-4F86-13C6-FF34F1D35C8C}"/>
          </ac:spMkLst>
        </pc:spChg>
      </pc:sldChg>
      <pc:sldChg chg="modSp add mod">
        <pc:chgData name="Yoel Kortick" userId="167978f5-7f40-4909-85d5-d4149554ad4e" providerId="ADAL" clId="{17D78392-7091-4238-8278-2F3BDFF78295}" dt="2024-06-27T04:16:21.462" v="13073"/>
        <pc:sldMkLst>
          <pc:docMk/>
          <pc:sldMk cId="4191286983" sldId="740"/>
        </pc:sldMkLst>
        <pc:spChg chg="mod">
          <ac:chgData name="Yoel Kortick" userId="167978f5-7f40-4909-85d5-d4149554ad4e" providerId="ADAL" clId="{17D78392-7091-4238-8278-2F3BDFF78295}" dt="2024-06-26T06:11:52.593" v="3579"/>
          <ac:spMkLst>
            <pc:docMk/>
            <pc:sldMk cId="4191286983" sldId="740"/>
            <ac:spMk id="10" creationId="{4C5297D4-1A90-BA7E-1EA2-3486955EA032}"/>
          </ac:spMkLst>
        </pc:spChg>
        <pc:spChg chg="mod">
          <ac:chgData name="Yoel Kortick" userId="167978f5-7f40-4909-85d5-d4149554ad4e" providerId="ADAL" clId="{17D78392-7091-4238-8278-2F3BDFF78295}" dt="2024-06-27T04:16:21.462" v="13073"/>
          <ac:spMkLst>
            <pc:docMk/>
            <pc:sldMk cId="4191286983" sldId="740"/>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24569385" sldId="741"/>
        </pc:sldMkLst>
        <pc:spChg chg="mod">
          <ac:chgData name="Yoel Kortick" userId="167978f5-7f40-4909-85d5-d4149554ad4e" providerId="ADAL" clId="{17D78392-7091-4238-8278-2F3BDFF78295}" dt="2024-06-26T06:11:52.593" v="3579"/>
          <ac:spMkLst>
            <pc:docMk/>
            <pc:sldMk cId="324569385" sldId="741"/>
            <ac:spMk id="10" creationId="{4C5297D4-1A90-BA7E-1EA2-3486955EA032}"/>
          </ac:spMkLst>
        </pc:spChg>
        <pc:spChg chg="mod">
          <ac:chgData name="Yoel Kortick" userId="167978f5-7f40-4909-85d5-d4149554ad4e" providerId="ADAL" clId="{17D78392-7091-4238-8278-2F3BDFF78295}" dt="2024-06-24T11:25:01.356" v="1883" actId="108"/>
          <ac:spMkLst>
            <pc:docMk/>
            <pc:sldMk cId="324569385" sldId="741"/>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2250417855" sldId="742"/>
        </pc:sldMkLst>
        <pc:spChg chg="mod">
          <ac:chgData name="Yoel Kortick" userId="167978f5-7f40-4909-85d5-d4149554ad4e" providerId="ADAL" clId="{17D78392-7091-4238-8278-2F3BDFF78295}" dt="2024-06-26T06:11:52.593" v="3579"/>
          <ac:spMkLst>
            <pc:docMk/>
            <pc:sldMk cId="2250417855" sldId="742"/>
            <ac:spMk id="10" creationId="{4C5297D4-1A90-BA7E-1EA2-3486955EA032}"/>
          </ac:spMkLst>
        </pc:spChg>
        <pc:spChg chg="mod">
          <ac:chgData name="Yoel Kortick" userId="167978f5-7f40-4909-85d5-d4149554ad4e" providerId="ADAL" clId="{17D78392-7091-4238-8278-2F3BDFF78295}" dt="2024-06-24T11:25:05.873" v="1885" actId="108"/>
          <ac:spMkLst>
            <pc:docMk/>
            <pc:sldMk cId="2250417855" sldId="742"/>
            <ac:spMk id="11" creationId="{1ACE3884-5DD3-4F86-13C6-FF34F1D35C8C}"/>
          </ac:spMkLst>
        </pc:spChg>
      </pc:sldChg>
      <pc:sldChg chg="modSp add mod">
        <pc:chgData name="Yoel Kortick" userId="167978f5-7f40-4909-85d5-d4149554ad4e" providerId="ADAL" clId="{17D78392-7091-4238-8278-2F3BDFF78295}" dt="2024-06-26T13:39:04.591" v="9287"/>
        <pc:sldMkLst>
          <pc:docMk/>
          <pc:sldMk cId="6338821" sldId="743"/>
        </pc:sldMkLst>
        <pc:spChg chg="mod">
          <ac:chgData name="Yoel Kortick" userId="167978f5-7f40-4909-85d5-d4149554ad4e" providerId="ADAL" clId="{17D78392-7091-4238-8278-2F3BDFF78295}" dt="2024-06-26T06:11:52.593" v="3579"/>
          <ac:spMkLst>
            <pc:docMk/>
            <pc:sldMk cId="6338821" sldId="743"/>
            <ac:spMk id="10" creationId="{4C5297D4-1A90-BA7E-1EA2-3486955EA032}"/>
          </ac:spMkLst>
        </pc:spChg>
        <pc:spChg chg="mod">
          <ac:chgData name="Yoel Kortick" userId="167978f5-7f40-4909-85d5-d4149554ad4e" providerId="ADAL" clId="{17D78392-7091-4238-8278-2F3BDFF78295}" dt="2024-06-26T13:39:04.591" v="9287"/>
          <ac:spMkLst>
            <pc:docMk/>
            <pc:sldMk cId="6338821" sldId="743"/>
            <ac:spMk id="11" creationId="{1ACE3884-5DD3-4F86-13C6-FF34F1D35C8C}"/>
          </ac:spMkLst>
        </pc:spChg>
      </pc:sldChg>
      <pc:sldChg chg="modSp add del mod">
        <pc:chgData name="Yoel Kortick" userId="167978f5-7f40-4909-85d5-d4149554ad4e" providerId="ADAL" clId="{17D78392-7091-4238-8278-2F3BDFF78295}" dt="2024-06-24T10:53:04.559" v="1573" actId="47"/>
        <pc:sldMkLst>
          <pc:docMk/>
          <pc:sldMk cId="190421016" sldId="744"/>
        </pc:sldMkLst>
        <pc:spChg chg="mod">
          <ac:chgData name="Yoel Kortick" userId="167978f5-7f40-4909-85d5-d4149554ad4e" providerId="ADAL" clId="{17D78392-7091-4238-8278-2F3BDFF78295}" dt="2024-06-24T10:42:48.437" v="1552" actId="13926"/>
          <ac:spMkLst>
            <pc:docMk/>
            <pc:sldMk cId="190421016" sldId="744"/>
            <ac:spMk id="11" creationId="{1ACE3884-5DD3-4F86-13C6-FF34F1D35C8C}"/>
          </ac:spMkLst>
        </pc:spChg>
      </pc:sldChg>
      <pc:sldChg chg="addSp delSp modSp add mod">
        <pc:chgData name="Yoel Kortick" userId="167978f5-7f40-4909-85d5-d4149554ad4e" providerId="ADAL" clId="{17D78392-7091-4238-8278-2F3BDFF78295}" dt="2024-06-27T01:36:14.639" v="11629" actId="313"/>
        <pc:sldMkLst>
          <pc:docMk/>
          <pc:sldMk cId="255888119" sldId="744"/>
        </pc:sldMkLst>
        <pc:spChg chg="mod">
          <ac:chgData name="Yoel Kortick" userId="167978f5-7f40-4909-85d5-d4149554ad4e" providerId="ADAL" clId="{17D78392-7091-4238-8278-2F3BDFF78295}" dt="2024-06-26T06:11:52.593" v="3579"/>
          <ac:spMkLst>
            <pc:docMk/>
            <pc:sldMk cId="255888119" sldId="744"/>
            <ac:spMk id="10" creationId="{4C5297D4-1A90-BA7E-1EA2-3486955EA032}"/>
          </ac:spMkLst>
        </pc:spChg>
        <pc:spChg chg="mod">
          <ac:chgData name="Yoel Kortick" userId="167978f5-7f40-4909-85d5-d4149554ad4e" providerId="ADAL" clId="{17D78392-7091-4238-8278-2F3BDFF78295}" dt="2024-06-27T01:36:14.639" v="11629" actId="313"/>
          <ac:spMkLst>
            <pc:docMk/>
            <pc:sldMk cId="255888119" sldId="744"/>
            <ac:spMk id="11" creationId="{1ACE3884-5DD3-4F86-13C6-FF34F1D35C8C}"/>
          </ac:spMkLst>
        </pc:spChg>
        <pc:picChg chg="add del">
          <ac:chgData name="Yoel Kortick" userId="167978f5-7f40-4909-85d5-d4149554ad4e" providerId="ADAL" clId="{17D78392-7091-4238-8278-2F3BDFF78295}" dt="2024-06-24T11:00:38.823" v="1640" actId="22"/>
          <ac:picMkLst>
            <pc:docMk/>
            <pc:sldMk cId="255888119" sldId="744"/>
            <ac:picMk id="3" creationId="{FEFFB16E-2B01-382B-5424-CFED2D85052B}"/>
          </ac:picMkLst>
        </pc:picChg>
      </pc:sldChg>
      <pc:sldChg chg="modSp add mod">
        <pc:chgData name="Yoel Kortick" userId="167978f5-7f40-4909-85d5-d4149554ad4e" providerId="ADAL" clId="{17D78392-7091-4238-8278-2F3BDFF78295}" dt="2024-06-26T06:11:52.593" v="3579"/>
        <pc:sldMkLst>
          <pc:docMk/>
          <pc:sldMk cId="1201906778" sldId="745"/>
        </pc:sldMkLst>
        <pc:spChg chg="mod">
          <ac:chgData name="Yoel Kortick" userId="167978f5-7f40-4909-85d5-d4149554ad4e" providerId="ADAL" clId="{17D78392-7091-4238-8278-2F3BDFF78295}" dt="2024-06-26T06:11:52.593" v="3579"/>
          <ac:spMkLst>
            <pc:docMk/>
            <pc:sldMk cId="1201906778" sldId="745"/>
            <ac:spMk id="10" creationId="{4C5297D4-1A90-BA7E-1EA2-3486955EA032}"/>
          </ac:spMkLst>
        </pc:spChg>
        <pc:spChg chg="mod">
          <ac:chgData name="Yoel Kortick" userId="167978f5-7f40-4909-85d5-d4149554ad4e" providerId="ADAL" clId="{17D78392-7091-4238-8278-2F3BDFF78295}" dt="2024-06-24T11:24:04.415" v="1865" actId="20577"/>
          <ac:spMkLst>
            <pc:docMk/>
            <pc:sldMk cId="1201906778" sldId="745"/>
            <ac:spMk id="11" creationId="{1ACE3884-5DD3-4F86-13C6-FF34F1D35C8C}"/>
          </ac:spMkLst>
        </pc:spChg>
      </pc:sldChg>
      <pc:sldChg chg="addSp delSp modSp add del mod">
        <pc:chgData name="Yoel Kortick" userId="167978f5-7f40-4909-85d5-d4149554ad4e" providerId="ADAL" clId="{17D78392-7091-4238-8278-2F3BDFF78295}" dt="2024-06-24T10:53:05.781" v="1574" actId="47"/>
        <pc:sldMkLst>
          <pc:docMk/>
          <pc:sldMk cId="3720860381" sldId="745"/>
        </pc:sldMkLst>
        <pc:spChg chg="add del mod">
          <ac:chgData name="Yoel Kortick" userId="167978f5-7f40-4909-85d5-d4149554ad4e" providerId="ADAL" clId="{17D78392-7091-4238-8278-2F3BDFF78295}" dt="2024-06-24T10:26:34.770" v="1550" actId="478"/>
          <ac:spMkLst>
            <pc:docMk/>
            <pc:sldMk cId="3720860381" sldId="745"/>
            <ac:spMk id="3" creationId="{B01FF1D7-3926-76D1-509B-C40DBCDD266D}"/>
          </ac:spMkLst>
        </pc:spChg>
        <pc:spChg chg="del">
          <ac:chgData name="Yoel Kortick" userId="167978f5-7f40-4909-85d5-d4149554ad4e" providerId="ADAL" clId="{17D78392-7091-4238-8278-2F3BDFF78295}" dt="2024-06-24T10:26:33.728" v="1549" actId="478"/>
          <ac:spMkLst>
            <pc:docMk/>
            <pc:sldMk cId="3720860381" sldId="745"/>
            <ac:spMk id="11" creationId="{1ACE3884-5DD3-4F86-13C6-FF34F1D35C8C}"/>
          </ac:spMkLst>
        </pc:spChg>
      </pc:sldChg>
      <pc:sldChg chg="modSp add del mod">
        <pc:chgData name="Yoel Kortick" userId="167978f5-7f40-4909-85d5-d4149554ad4e" providerId="ADAL" clId="{17D78392-7091-4238-8278-2F3BDFF78295}" dt="2024-06-24T10:53:06.516" v="1575" actId="47"/>
        <pc:sldMkLst>
          <pc:docMk/>
          <pc:sldMk cId="2994929986" sldId="746"/>
        </pc:sldMkLst>
        <pc:spChg chg="mod">
          <ac:chgData name="Yoel Kortick" userId="167978f5-7f40-4909-85d5-d4149554ad4e" providerId="ADAL" clId="{17D78392-7091-4238-8278-2F3BDFF78295}" dt="2024-06-24T10:26:39.499" v="1551"/>
          <ac:spMkLst>
            <pc:docMk/>
            <pc:sldMk cId="2994929986" sldId="746"/>
            <ac:spMk id="11" creationId="{1ACE3884-5DD3-4F86-13C6-FF34F1D35C8C}"/>
          </ac:spMkLst>
        </pc:spChg>
      </pc:sldChg>
      <pc:sldChg chg="modSp add mod setBg">
        <pc:chgData name="Yoel Kortick" userId="167978f5-7f40-4909-85d5-d4149554ad4e" providerId="ADAL" clId="{17D78392-7091-4238-8278-2F3BDFF78295}" dt="2024-06-24T11:29:17.043" v="1899" actId="313"/>
        <pc:sldMkLst>
          <pc:docMk/>
          <pc:sldMk cId="3942690071" sldId="746"/>
        </pc:sldMkLst>
        <pc:spChg chg="mod">
          <ac:chgData name="Yoel Kortick" userId="167978f5-7f40-4909-85d5-d4149554ad4e" providerId="ADAL" clId="{17D78392-7091-4238-8278-2F3BDFF78295}" dt="2024-06-24T11:29:17.043" v="1899" actId="313"/>
          <ac:spMkLst>
            <pc:docMk/>
            <pc:sldMk cId="3942690071" sldId="746"/>
            <ac:spMk id="13" creationId="{F4F9CE6C-EB7E-DBFE-C77E-B97A93A03817}"/>
          </ac:spMkLst>
        </pc:spChg>
      </pc:sldChg>
      <pc:sldChg chg="delSp modSp add mod setBg">
        <pc:chgData name="Yoel Kortick" userId="167978f5-7f40-4909-85d5-d4149554ad4e" providerId="ADAL" clId="{17D78392-7091-4238-8278-2F3BDFF78295}" dt="2024-06-27T04:16:21.462" v="13073"/>
        <pc:sldMkLst>
          <pc:docMk/>
          <pc:sldMk cId="3537061899" sldId="747"/>
        </pc:sldMkLst>
        <pc:spChg chg="mod">
          <ac:chgData name="Yoel Kortick" userId="167978f5-7f40-4909-85d5-d4149554ad4e" providerId="ADAL" clId="{17D78392-7091-4238-8278-2F3BDFF78295}" dt="2024-06-24T11:29:25.629" v="1902"/>
          <ac:spMkLst>
            <pc:docMk/>
            <pc:sldMk cId="3537061899" sldId="747"/>
            <ac:spMk id="10" creationId="{4C5297D4-1A90-BA7E-1EA2-3486955EA032}"/>
          </ac:spMkLst>
        </pc:spChg>
        <pc:spChg chg="mod">
          <ac:chgData name="Yoel Kortick" userId="167978f5-7f40-4909-85d5-d4149554ad4e" providerId="ADAL" clId="{17D78392-7091-4238-8278-2F3BDFF78295}" dt="2024-06-27T04:16:21.462" v="13073"/>
          <ac:spMkLst>
            <pc:docMk/>
            <pc:sldMk cId="3537061899" sldId="747"/>
            <ac:spMk id="11" creationId="{1ACE3884-5DD3-4F86-13C6-FF34F1D35C8C}"/>
          </ac:spMkLst>
        </pc:spChg>
        <pc:picChg chg="del">
          <ac:chgData name="Yoel Kortick" userId="167978f5-7f40-4909-85d5-d4149554ad4e" providerId="ADAL" clId="{17D78392-7091-4238-8278-2F3BDFF78295}" dt="2024-06-24T11:29:36.611" v="1903" actId="478"/>
          <ac:picMkLst>
            <pc:docMk/>
            <pc:sldMk cId="3537061899" sldId="747"/>
            <ac:picMk id="4" creationId="{D8127B7E-E387-F84D-5873-963B236C4BB5}"/>
          </ac:picMkLst>
        </pc:picChg>
      </pc:sldChg>
      <pc:sldChg chg="addSp modSp add mod">
        <pc:chgData name="Yoel Kortick" userId="167978f5-7f40-4909-85d5-d4149554ad4e" providerId="ADAL" clId="{17D78392-7091-4238-8278-2F3BDFF78295}" dt="2024-06-27T04:16:21.462" v="13073"/>
        <pc:sldMkLst>
          <pc:docMk/>
          <pc:sldMk cId="2674239236" sldId="748"/>
        </pc:sldMkLst>
        <pc:spChg chg="add">
          <ac:chgData name="Yoel Kortick" userId="167978f5-7f40-4909-85d5-d4149554ad4e" providerId="ADAL" clId="{17D78392-7091-4238-8278-2F3BDFF78295}" dt="2024-06-24T13:24:41.071" v="2093" actId="11529"/>
          <ac:spMkLst>
            <pc:docMk/>
            <pc:sldMk cId="2674239236" sldId="748"/>
            <ac:spMk id="4" creationId="{BF7BD010-F0B7-BBCE-1789-E6D706B68383}"/>
          </ac:spMkLst>
        </pc:spChg>
        <pc:spChg chg="add">
          <ac:chgData name="Yoel Kortick" userId="167978f5-7f40-4909-85d5-d4149554ad4e" providerId="ADAL" clId="{17D78392-7091-4238-8278-2F3BDFF78295}" dt="2024-06-24T13:24:50.521" v="2094" actId="11529"/>
          <ac:spMkLst>
            <pc:docMk/>
            <pc:sldMk cId="2674239236" sldId="748"/>
            <ac:spMk id="5" creationId="{4BCF160E-FFD7-1946-0101-159D88333E8A}"/>
          </ac:spMkLst>
        </pc:spChg>
        <pc:spChg chg="mod">
          <ac:chgData name="Yoel Kortick" userId="167978f5-7f40-4909-85d5-d4149554ad4e" providerId="ADAL" clId="{17D78392-7091-4238-8278-2F3BDFF78295}" dt="2024-06-27T04:16:21.462" v="13073"/>
          <ac:spMkLst>
            <pc:docMk/>
            <pc:sldMk cId="2674239236" sldId="748"/>
            <ac:spMk id="11" creationId="{1ACE3884-5DD3-4F86-13C6-FF34F1D35C8C}"/>
          </ac:spMkLst>
        </pc:spChg>
        <pc:picChg chg="add mod">
          <ac:chgData name="Yoel Kortick" userId="167978f5-7f40-4909-85d5-d4149554ad4e" providerId="ADAL" clId="{17D78392-7091-4238-8278-2F3BDFF78295}" dt="2024-06-24T13:24:34.353" v="2092" actId="208"/>
          <ac:picMkLst>
            <pc:docMk/>
            <pc:sldMk cId="2674239236" sldId="748"/>
            <ac:picMk id="3" creationId="{E8C978AB-BEA5-8F0E-D1FD-3C5C6FF7F1BF}"/>
          </ac:picMkLst>
        </pc:picChg>
      </pc:sldChg>
      <pc:sldChg chg="addSp delSp modSp add mod">
        <pc:chgData name="Yoel Kortick" userId="167978f5-7f40-4909-85d5-d4149554ad4e" providerId="ADAL" clId="{17D78392-7091-4238-8278-2F3BDFF78295}" dt="2024-06-27T04:16:21.462" v="13073"/>
        <pc:sldMkLst>
          <pc:docMk/>
          <pc:sldMk cId="3846019292" sldId="749"/>
        </pc:sldMkLst>
        <pc:spChg chg="mod">
          <ac:chgData name="Yoel Kortick" userId="167978f5-7f40-4909-85d5-d4149554ad4e" providerId="ADAL" clId="{17D78392-7091-4238-8278-2F3BDFF78295}" dt="2024-06-24T13:26:40.385" v="2129" actId="14100"/>
          <ac:spMkLst>
            <pc:docMk/>
            <pc:sldMk cId="3846019292" sldId="749"/>
            <ac:spMk id="4" creationId="{BF7BD010-F0B7-BBCE-1789-E6D706B68383}"/>
          </ac:spMkLst>
        </pc:spChg>
        <pc:spChg chg="del">
          <ac:chgData name="Yoel Kortick" userId="167978f5-7f40-4909-85d5-d4149554ad4e" providerId="ADAL" clId="{17D78392-7091-4238-8278-2F3BDFF78295}" dt="2024-06-24T13:26:42.908" v="2130" actId="478"/>
          <ac:spMkLst>
            <pc:docMk/>
            <pc:sldMk cId="3846019292" sldId="749"/>
            <ac:spMk id="5" creationId="{4BCF160E-FFD7-1946-0101-159D88333E8A}"/>
          </ac:spMkLst>
        </pc:spChg>
        <pc:spChg chg="mod">
          <ac:chgData name="Yoel Kortick" userId="167978f5-7f40-4909-85d5-d4149554ad4e" providerId="ADAL" clId="{17D78392-7091-4238-8278-2F3BDFF78295}" dt="2024-06-27T04:16:21.462" v="13073"/>
          <ac:spMkLst>
            <pc:docMk/>
            <pc:sldMk cId="3846019292" sldId="749"/>
            <ac:spMk id="11" creationId="{1ACE3884-5DD3-4F86-13C6-FF34F1D35C8C}"/>
          </ac:spMkLst>
        </pc:spChg>
        <pc:picChg chg="del">
          <ac:chgData name="Yoel Kortick" userId="167978f5-7f40-4909-85d5-d4149554ad4e" providerId="ADAL" clId="{17D78392-7091-4238-8278-2F3BDFF78295}" dt="2024-06-24T13:26:29.420" v="2110" actId="478"/>
          <ac:picMkLst>
            <pc:docMk/>
            <pc:sldMk cId="3846019292" sldId="749"/>
            <ac:picMk id="3" creationId="{E8C978AB-BEA5-8F0E-D1FD-3C5C6FF7F1BF}"/>
          </ac:picMkLst>
        </pc:picChg>
        <pc:picChg chg="add mod ord">
          <ac:chgData name="Yoel Kortick" userId="167978f5-7f40-4909-85d5-d4149554ad4e" providerId="ADAL" clId="{17D78392-7091-4238-8278-2F3BDFF78295}" dt="2024-06-24T13:26:44.776" v="2131" actId="208"/>
          <ac:picMkLst>
            <pc:docMk/>
            <pc:sldMk cId="3846019292" sldId="749"/>
            <ac:picMk id="6" creationId="{FAD3899A-6DAA-DFBA-D3FC-7E56490144ED}"/>
          </ac:picMkLst>
        </pc:picChg>
      </pc:sldChg>
      <pc:sldChg chg="addSp delSp modSp add mod">
        <pc:chgData name="Yoel Kortick" userId="167978f5-7f40-4909-85d5-d4149554ad4e" providerId="ADAL" clId="{17D78392-7091-4238-8278-2F3BDFF78295}" dt="2024-06-27T02:10:25.690" v="12940" actId="20577"/>
        <pc:sldMkLst>
          <pc:docMk/>
          <pc:sldMk cId="366716376" sldId="750"/>
        </pc:sldMkLst>
        <pc:spChg chg="del">
          <ac:chgData name="Yoel Kortick" userId="167978f5-7f40-4909-85d5-d4149554ad4e" providerId="ADAL" clId="{17D78392-7091-4238-8278-2F3BDFF78295}" dt="2024-06-24T13:27:44.086" v="2206" actId="478"/>
          <ac:spMkLst>
            <pc:docMk/>
            <pc:sldMk cId="366716376" sldId="750"/>
            <ac:spMk id="4" creationId="{BF7BD010-F0B7-BBCE-1789-E6D706B68383}"/>
          </ac:spMkLst>
        </pc:spChg>
        <pc:spChg chg="mod">
          <ac:chgData name="Yoel Kortick" userId="167978f5-7f40-4909-85d5-d4149554ad4e" providerId="ADAL" clId="{17D78392-7091-4238-8278-2F3BDFF78295}" dt="2024-06-27T02:10:25.690" v="12940" actId="20577"/>
          <ac:spMkLst>
            <pc:docMk/>
            <pc:sldMk cId="366716376" sldId="750"/>
            <ac:spMk id="11" creationId="{1ACE3884-5DD3-4F86-13C6-FF34F1D35C8C}"/>
          </ac:spMkLst>
        </pc:spChg>
        <pc:picChg chg="add mod">
          <ac:chgData name="Yoel Kortick" userId="167978f5-7f40-4909-85d5-d4149554ad4e" providerId="ADAL" clId="{17D78392-7091-4238-8278-2F3BDFF78295}" dt="2024-06-24T13:28:29.327" v="2209" actId="208"/>
          <ac:picMkLst>
            <pc:docMk/>
            <pc:sldMk cId="366716376" sldId="750"/>
            <ac:picMk id="3" creationId="{C5A53409-9F5D-3E4F-29AB-19D119F8565F}"/>
          </ac:picMkLst>
        </pc:picChg>
        <pc:picChg chg="del">
          <ac:chgData name="Yoel Kortick" userId="167978f5-7f40-4909-85d5-d4149554ad4e" providerId="ADAL" clId="{17D78392-7091-4238-8278-2F3BDFF78295}" dt="2024-06-24T13:27:40.947" v="2204" actId="478"/>
          <ac:picMkLst>
            <pc:docMk/>
            <pc:sldMk cId="366716376" sldId="750"/>
            <ac:picMk id="6" creationId="{FAD3899A-6DAA-DFBA-D3FC-7E56490144ED}"/>
          </ac:picMkLst>
        </pc:picChg>
      </pc:sldChg>
      <pc:sldChg chg="addSp delSp modSp add mod">
        <pc:chgData name="Yoel Kortick" userId="167978f5-7f40-4909-85d5-d4149554ad4e" providerId="ADAL" clId="{17D78392-7091-4238-8278-2F3BDFF78295}" dt="2024-06-24T13:30:45.421" v="2219" actId="11529"/>
        <pc:sldMkLst>
          <pc:docMk/>
          <pc:sldMk cId="4224374813" sldId="751"/>
        </pc:sldMkLst>
        <pc:spChg chg="add">
          <ac:chgData name="Yoel Kortick" userId="167978f5-7f40-4909-85d5-d4149554ad4e" providerId="ADAL" clId="{17D78392-7091-4238-8278-2F3BDFF78295}" dt="2024-06-24T13:30:45.421" v="2219" actId="11529"/>
          <ac:spMkLst>
            <pc:docMk/>
            <pc:sldMk cId="4224374813" sldId="751"/>
            <ac:spMk id="5" creationId="{48FB1426-258E-B7AB-0D32-0E2C5CB7DD0D}"/>
          </ac:spMkLst>
        </pc:spChg>
        <pc:spChg chg="mod">
          <ac:chgData name="Yoel Kortick" userId="167978f5-7f40-4909-85d5-d4149554ad4e" providerId="ADAL" clId="{17D78392-7091-4238-8278-2F3BDFF78295}" dt="2024-06-24T13:28:56.289" v="2213"/>
          <ac:spMkLst>
            <pc:docMk/>
            <pc:sldMk cId="4224374813" sldId="751"/>
            <ac:spMk id="11" creationId="{1ACE3884-5DD3-4F86-13C6-FF34F1D35C8C}"/>
          </ac:spMkLst>
        </pc:spChg>
        <pc:picChg chg="del">
          <ac:chgData name="Yoel Kortick" userId="167978f5-7f40-4909-85d5-d4149554ad4e" providerId="ADAL" clId="{17D78392-7091-4238-8278-2F3BDFF78295}" dt="2024-06-24T13:30:30.870" v="2214" actId="478"/>
          <ac:picMkLst>
            <pc:docMk/>
            <pc:sldMk cId="4224374813" sldId="751"/>
            <ac:picMk id="3" creationId="{C5A53409-9F5D-3E4F-29AB-19D119F8565F}"/>
          </ac:picMkLst>
        </pc:picChg>
        <pc:picChg chg="add mod">
          <ac:chgData name="Yoel Kortick" userId="167978f5-7f40-4909-85d5-d4149554ad4e" providerId="ADAL" clId="{17D78392-7091-4238-8278-2F3BDFF78295}" dt="2024-06-24T13:30:38.538" v="2218" actId="208"/>
          <ac:picMkLst>
            <pc:docMk/>
            <pc:sldMk cId="4224374813" sldId="751"/>
            <ac:picMk id="4" creationId="{9D8C850B-88F1-C3B5-52B6-4814AB68DADB}"/>
          </ac:picMkLst>
        </pc:picChg>
      </pc:sldChg>
      <pc:sldChg chg="addSp modSp add mod">
        <pc:chgData name="Yoel Kortick" userId="167978f5-7f40-4909-85d5-d4149554ad4e" providerId="ADAL" clId="{17D78392-7091-4238-8278-2F3BDFF78295}" dt="2024-06-27T04:16:21.462" v="13073"/>
        <pc:sldMkLst>
          <pc:docMk/>
          <pc:sldMk cId="2832285688" sldId="752"/>
        </pc:sldMkLst>
        <pc:spChg chg="add mod">
          <ac:chgData name="Yoel Kortick" userId="167978f5-7f40-4909-85d5-d4149554ad4e" providerId="ADAL" clId="{17D78392-7091-4238-8278-2F3BDFF78295}" dt="2024-06-24T13:32:18.871" v="2365" actId="1035"/>
          <ac:spMkLst>
            <pc:docMk/>
            <pc:sldMk cId="2832285688" sldId="752"/>
            <ac:spMk id="2" creationId="{890E62E5-A4D9-8DA2-48CA-F339EEDB1EEB}"/>
          </ac:spMkLst>
        </pc:spChg>
        <pc:spChg chg="mod">
          <ac:chgData name="Yoel Kortick" userId="167978f5-7f40-4909-85d5-d4149554ad4e" providerId="ADAL" clId="{17D78392-7091-4238-8278-2F3BDFF78295}" dt="2024-06-27T04:16:21.462" v="13073"/>
          <ac:spMkLst>
            <pc:docMk/>
            <pc:sldMk cId="2832285688" sldId="752"/>
            <ac:spMk id="11" creationId="{1ACE3884-5DD3-4F86-13C6-FF34F1D35C8C}"/>
          </ac:spMkLst>
        </pc:spChg>
      </pc:sldChg>
      <pc:sldChg chg="addSp delSp modSp add mod">
        <pc:chgData name="Yoel Kortick" userId="167978f5-7f40-4909-85d5-d4149554ad4e" providerId="ADAL" clId="{17D78392-7091-4238-8278-2F3BDFF78295}" dt="2024-06-27T02:11:08.143" v="12960" actId="20577"/>
        <pc:sldMkLst>
          <pc:docMk/>
          <pc:sldMk cId="276404225" sldId="753"/>
        </pc:sldMkLst>
        <pc:spChg chg="del">
          <ac:chgData name="Yoel Kortick" userId="167978f5-7f40-4909-85d5-d4149554ad4e" providerId="ADAL" clId="{17D78392-7091-4238-8278-2F3BDFF78295}" dt="2024-06-24T13:33:50.231" v="2480" actId="478"/>
          <ac:spMkLst>
            <pc:docMk/>
            <pc:sldMk cId="276404225" sldId="753"/>
            <ac:spMk id="2" creationId="{890E62E5-A4D9-8DA2-48CA-F339EEDB1EEB}"/>
          </ac:spMkLst>
        </pc:spChg>
        <pc:spChg chg="del">
          <ac:chgData name="Yoel Kortick" userId="167978f5-7f40-4909-85d5-d4149554ad4e" providerId="ADAL" clId="{17D78392-7091-4238-8278-2F3BDFF78295}" dt="2024-06-24T13:33:44.948" v="2479" actId="478"/>
          <ac:spMkLst>
            <pc:docMk/>
            <pc:sldMk cId="276404225" sldId="753"/>
            <ac:spMk id="5" creationId="{48FB1426-258E-B7AB-0D32-0E2C5CB7DD0D}"/>
          </ac:spMkLst>
        </pc:spChg>
        <pc:spChg chg="add">
          <ac:chgData name="Yoel Kortick" userId="167978f5-7f40-4909-85d5-d4149554ad4e" providerId="ADAL" clId="{17D78392-7091-4238-8278-2F3BDFF78295}" dt="2024-06-24T13:32:45.680" v="2403" actId="11529"/>
          <ac:spMkLst>
            <pc:docMk/>
            <pc:sldMk cId="276404225" sldId="753"/>
            <ac:spMk id="7" creationId="{F1D50CA3-5E0B-75F5-1A5E-E80D9B4A8828}"/>
          </ac:spMkLst>
        </pc:spChg>
        <pc:spChg chg="mod">
          <ac:chgData name="Yoel Kortick" userId="167978f5-7f40-4909-85d5-d4149554ad4e" providerId="ADAL" clId="{17D78392-7091-4238-8278-2F3BDFF78295}" dt="2024-06-27T02:11:08.143" v="12960" actId="20577"/>
          <ac:spMkLst>
            <pc:docMk/>
            <pc:sldMk cId="276404225" sldId="753"/>
            <ac:spMk id="11" creationId="{1ACE3884-5DD3-4F86-13C6-FF34F1D35C8C}"/>
          </ac:spMkLst>
        </pc:spChg>
        <pc:picChg chg="del">
          <ac:chgData name="Yoel Kortick" userId="167978f5-7f40-4909-85d5-d4149554ad4e" providerId="ADAL" clId="{17D78392-7091-4238-8278-2F3BDFF78295}" dt="2024-06-24T13:32:24.162" v="2367" actId="478"/>
          <ac:picMkLst>
            <pc:docMk/>
            <pc:sldMk cId="276404225" sldId="753"/>
            <ac:picMk id="4" creationId="{9D8C850B-88F1-C3B5-52B6-4814AB68DADB}"/>
          </ac:picMkLst>
        </pc:picChg>
        <pc:picChg chg="add mod ord">
          <ac:chgData name="Yoel Kortick" userId="167978f5-7f40-4909-85d5-d4149554ad4e" providerId="ADAL" clId="{17D78392-7091-4238-8278-2F3BDFF78295}" dt="2024-06-24T13:33:42.516" v="2478" actId="167"/>
          <ac:picMkLst>
            <pc:docMk/>
            <pc:sldMk cId="276404225" sldId="753"/>
            <ac:picMk id="6" creationId="{5DB94D77-B7FF-69EF-B3C6-AEF6438D69A9}"/>
          </ac:picMkLst>
        </pc:picChg>
      </pc:sldChg>
      <pc:sldChg chg="addSp delSp modSp add mod">
        <pc:chgData name="Yoel Kortick" userId="167978f5-7f40-4909-85d5-d4149554ad4e" providerId="ADAL" clId="{17D78392-7091-4238-8278-2F3BDFF78295}" dt="2024-06-24T13:40:33.472" v="2695" actId="571"/>
        <pc:sldMkLst>
          <pc:docMk/>
          <pc:sldMk cId="929827221" sldId="754"/>
        </pc:sldMkLst>
        <pc:spChg chg="mod">
          <ac:chgData name="Yoel Kortick" userId="167978f5-7f40-4909-85d5-d4149554ad4e" providerId="ADAL" clId="{17D78392-7091-4238-8278-2F3BDFF78295}" dt="2024-06-24T13:34:24.551" v="2519" actId="14100"/>
          <ac:spMkLst>
            <pc:docMk/>
            <pc:sldMk cId="929827221" sldId="754"/>
            <ac:spMk id="2" creationId="{890E62E5-A4D9-8DA2-48CA-F339EEDB1EEB}"/>
          </ac:spMkLst>
        </pc:spChg>
        <pc:spChg chg="del">
          <ac:chgData name="Yoel Kortick" userId="167978f5-7f40-4909-85d5-d4149554ad4e" providerId="ADAL" clId="{17D78392-7091-4238-8278-2F3BDFF78295}" dt="2024-06-24T13:34:32.863" v="2528" actId="478"/>
          <ac:spMkLst>
            <pc:docMk/>
            <pc:sldMk cId="929827221" sldId="754"/>
            <ac:spMk id="5" creationId="{48FB1426-258E-B7AB-0D32-0E2C5CB7DD0D}"/>
          </ac:spMkLst>
        </pc:spChg>
        <pc:spChg chg="mod">
          <ac:chgData name="Yoel Kortick" userId="167978f5-7f40-4909-85d5-d4149554ad4e" providerId="ADAL" clId="{17D78392-7091-4238-8278-2F3BDFF78295}" dt="2024-06-24T13:34:06.284" v="2488" actId="1036"/>
          <ac:spMkLst>
            <pc:docMk/>
            <pc:sldMk cId="929827221" sldId="754"/>
            <ac:spMk id="7" creationId="{F1D50CA3-5E0B-75F5-1A5E-E80D9B4A8828}"/>
          </ac:spMkLst>
        </pc:spChg>
        <pc:spChg chg="add mod">
          <ac:chgData name="Yoel Kortick" userId="167978f5-7f40-4909-85d5-d4149554ad4e" providerId="ADAL" clId="{17D78392-7091-4238-8278-2F3BDFF78295}" dt="2024-06-24T13:34:17.623" v="2517" actId="14100"/>
          <ac:spMkLst>
            <pc:docMk/>
            <pc:sldMk cId="929827221" sldId="754"/>
            <ac:spMk id="8" creationId="{DE4453A6-41D9-925B-C7D0-40895B201250}"/>
          </ac:spMkLst>
        </pc:spChg>
        <pc:spChg chg="mod">
          <ac:chgData name="Yoel Kortick" userId="167978f5-7f40-4909-85d5-d4149554ad4e" providerId="ADAL" clId="{17D78392-7091-4238-8278-2F3BDFF78295}" dt="2024-06-24T13:34:27.849" v="2527" actId="20577"/>
          <ac:spMkLst>
            <pc:docMk/>
            <pc:sldMk cId="929827221" sldId="754"/>
            <ac:spMk id="11" creationId="{1ACE3884-5DD3-4F86-13C6-FF34F1D35C8C}"/>
          </ac:spMkLst>
        </pc:spChg>
        <pc:spChg chg="add mod">
          <ac:chgData name="Yoel Kortick" userId="167978f5-7f40-4909-85d5-d4149554ad4e" providerId="ADAL" clId="{17D78392-7091-4238-8278-2F3BDFF78295}" dt="2024-06-24T13:35:31.017" v="2598" actId="207"/>
          <ac:spMkLst>
            <pc:docMk/>
            <pc:sldMk cId="929827221" sldId="754"/>
            <ac:spMk id="12" creationId="{011D2343-72A9-DA80-FC9C-44E019DEBA20}"/>
          </ac:spMkLst>
        </pc:spChg>
        <pc:spChg chg="add mod">
          <ac:chgData name="Yoel Kortick" userId="167978f5-7f40-4909-85d5-d4149554ad4e" providerId="ADAL" clId="{17D78392-7091-4238-8278-2F3BDFF78295}" dt="2024-06-24T13:40:33.472" v="2695" actId="571"/>
          <ac:spMkLst>
            <pc:docMk/>
            <pc:sldMk cId="929827221" sldId="754"/>
            <ac:spMk id="15" creationId="{ACEAC41E-376F-DBF7-3DC1-0221672F6CE2}"/>
          </ac:spMkLst>
        </pc:spChg>
        <pc:spChg chg="add mod">
          <ac:chgData name="Yoel Kortick" userId="167978f5-7f40-4909-85d5-d4149554ad4e" providerId="ADAL" clId="{17D78392-7091-4238-8278-2F3BDFF78295}" dt="2024-06-24T13:40:33.472" v="2695" actId="571"/>
          <ac:spMkLst>
            <pc:docMk/>
            <pc:sldMk cId="929827221" sldId="754"/>
            <ac:spMk id="16" creationId="{F1101E0F-D4FB-A94D-3CCE-AC5F00A2F81C}"/>
          </ac:spMkLst>
        </pc:spChg>
        <pc:spChg chg="add mod">
          <ac:chgData name="Yoel Kortick" userId="167978f5-7f40-4909-85d5-d4149554ad4e" providerId="ADAL" clId="{17D78392-7091-4238-8278-2F3BDFF78295}" dt="2024-06-24T13:40:33.472" v="2695" actId="571"/>
          <ac:spMkLst>
            <pc:docMk/>
            <pc:sldMk cId="929827221" sldId="754"/>
            <ac:spMk id="17" creationId="{649DAC35-1A00-E5A8-EA64-EA660361F0D3}"/>
          </ac:spMkLst>
        </pc:spChg>
        <pc:spChg chg="add mod">
          <ac:chgData name="Yoel Kortick" userId="167978f5-7f40-4909-85d5-d4149554ad4e" providerId="ADAL" clId="{17D78392-7091-4238-8278-2F3BDFF78295}" dt="2024-06-24T13:40:33.472" v="2695" actId="571"/>
          <ac:spMkLst>
            <pc:docMk/>
            <pc:sldMk cId="929827221" sldId="754"/>
            <ac:spMk id="18" creationId="{D98BF0F7-FA78-A211-044C-8EA688E99B51}"/>
          </ac:spMkLst>
        </pc:spChg>
        <pc:picChg chg="add mod ord">
          <ac:chgData name="Yoel Kortick" userId="167978f5-7f40-4909-85d5-d4149554ad4e" providerId="ADAL" clId="{17D78392-7091-4238-8278-2F3BDFF78295}" dt="2024-06-24T13:34:35.649" v="2529" actId="208"/>
          <ac:picMkLst>
            <pc:docMk/>
            <pc:sldMk cId="929827221" sldId="754"/>
            <ac:picMk id="4" creationId="{38BD5FF0-8776-6836-9565-3478E8D1B990}"/>
          </ac:picMkLst>
        </pc:picChg>
        <pc:picChg chg="del">
          <ac:chgData name="Yoel Kortick" userId="167978f5-7f40-4909-85d5-d4149554ad4e" providerId="ADAL" clId="{17D78392-7091-4238-8278-2F3BDFF78295}" dt="2024-06-24T13:33:38.283" v="2476" actId="478"/>
          <ac:picMkLst>
            <pc:docMk/>
            <pc:sldMk cId="929827221" sldId="754"/>
            <ac:picMk id="6" creationId="{5DB94D77-B7FF-69EF-B3C6-AEF6438D69A9}"/>
          </ac:picMkLst>
        </pc:picChg>
        <pc:cxnChg chg="add mod">
          <ac:chgData name="Yoel Kortick" userId="167978f5-7f40-4909-85d5-d4149554ad4e" providerId="ADAL" clId="{17D78392-7091-4238-8278-2F3BDFF78295}" dt="2024-06-24T13:35:48.529" v="2602"/>
          <ac:cxnSpMkLst>
            <pc:docMk/>
            <pc:sldMk cId="929827221" sldId="754"/>
            <ac:cxnSpMk id="14" creationId="{0D96FCD9-B716-2ACC-09D7-19F526B3A03C}"/>
          </ac:cxnSpMkLst>
        </pc:cxnChg>
        <pc:cxnChg chg="add mod">
          <ac:chgData name="Yoel Kortick" userId="167978f5-7f40-4909-85d5-d4149554ad4e" providerId="ADAL" clId="{17D78392-7091-4238-8278-2F3BDFF78295}" dt="2024-06-24T13:40:33.472" v="2695" actId="571"/>
          <ac:cxnSpMkLst>
            <pc:docMk/>
            <pc:sldMk cId="929827221" sldId="754"/>
            <ac:cxnSpMk id="19" creationId="{2DC9D516-7AAD-8437-6127-A37453658F8B}"/>
          </ac:cxnSpMkLst>
        </pc:cxnChg>
      </pc:sldChg>
      <pc:sldChg chg="addSp delSp modSp add mod">
        <pc:chgData name="Yoel Kortick" userId="167978f5-7f40-4909-85d5-d4149554ad4e" providerId="ADAL" clId="{17D78392-7091-4238-8278-2F3BDFF78295}" dt="2024-06-27T04:16:21.462" v="13073"/>
        <pc:sldMkLst>
          <pc:docMk/>
          <pc:sldMk cId="3679156355" sldId="755"/>
        </pc:sldMkLst>
        <pc:spChg chg="add del">
          <ac:chgData name="Yoel Kortick" userId="167978f5-7f40-4909-85d5-d4149554ad4e" providerId="ADAL" clId="{17D78392-7091-4238-8278-2F3BDFF78295}" dt="2024-06-24T13:36:30.462" v="2607" actId="478"/>
          <ac:spMkLst>
            <pc:docMk/>
            <pc:sldMk cId="3679156355" sldId="755"/>
            <ac:spMk id="2" creationId="{890E62E5-A4D9-8DA2-48CA-F339EEDB1EEB}"/>
          </ac:spMkLst>
        </pc:spChg>
        <pc:spChg chg="add del">
          <ac:chgData name="Yoel Kortick" userId="167978f5-7f40-4909-85d5-d4149554ad4e" providerId="ADAL" clId="{17D78392-7091-4238-8278-2F3BDFF78295}" dt="2024-06-24T13:36:30.462" v="2607" actId="478"/>
          <ac:spMkLst>
            <pc:docMk/>
            <pc:sldMk cId="3679156355" sldId="755"/>
            <ac:spMk id="7" creationId="{F1D50CA3-5E0B-75F5-1A5E-E80D9B4A8828}"/>
          </ac:spMkLst>
        </pc:spChg>
        <pc:spChg chg="add del">
          <ac:chgData name="Yoel Kortick" userId="167978f5-7f40-4909-85d5-d4149554ad4e" providerId="ADAL" clId="{17D78392-7091-4238-8278-2F3BDFF78295}" dt="2024-06-24T13:36:30.462" v="2607" actId="478"/>
          <ac:spMkLst>
            <pc:docMk/>
            <pc:sldMk cId="3679156355" sldId="755"/>
            <ac:spMk id="8" creationId="{DE4453A6-41D9-925B-C7D0-40895B201250}"/>
          </ac:spMkLst>
        </pc:spChg>
        <pc:spChg chg="add del">
          <ac:chgData name="Yoel Kortick" userId="167978f5-7f40-4909-85d5-d4149554ad4e" providerId="ADAL" clId="{17D78392-7091-4238-8278-2F3BDFF78295}" dt="2024-06-24T13:36:26.822" v="2606" actId="478"/>
          <ac:spMkLst>
            <pc:docMk/>
            <pc:sldMk cId="3679156355" sldId="755"/>
            <ac:spMk id="9" creationId="{B29EA541-097E-4301-9409-B699FE0FFB8E}"/>
          </ac:spMkLst>
        </pc:spChg>
        <pc:spChg chg="mod">
          <ac:chgData name="Yoel Kortick" userId="167978f5-7f40-4909-85d5-d4149554ad4e" providerId="ADAL" clId="{17D78392-7091-4238-8278-2F3BDFF78295}" dt="2024-06-27T04:16:21.462" v="13073"/>
          <ac:spMkLst>
            <pc:docMk/>
            <pc:sldMk cId="3679156355" sldId="755"/>
            <ac:spMk id="11" creationId="{1ACE3884-5DD3-4F86-13C6-FF34F1D35C8C}"/>
          </ac:spMkLst>
        </pc:spChg>
        <pc:spChg chg="add del">
          <ac:chgData name="Yoel Kortick" userId="167978f5-7f40-4909-85d5-d4149554ad4e" providerId="ADAL" clId="{17D78392-7091-4238-8278-2F3BDFF78295}" dt="2024-06-24T13:36:30.462" v="2607" actId="478"/>
          <ac:spMkLst>
            <pc:docMk/>
            <pc:sldMk cId="3679156355" sldId="755"/>
            <ac:spMk id="12" creationId="{011D2343-72A9-DA80-FC9C-44E019DEBA20}"/>
          </ac:spMkLst>
        </pc:spChg>
        <pc:picChg chg="del">
          <ac:chgData name="Yoel Kortick" userId="167978f5-7f40-4909-85d5-d4149554ad4e" providerId="ADAL" clId="{17D78392-7091-4238-8278-2F3BDFF78295}" dt="2024-06-24T13:36:21.633" v="2604" actId="478"/>
          <ac:picMkLst>
            <pc:docMk/>
            <pc:sldMk cId="3679156355" sldId="755"/>
            <ac:picMk id="4" creationId="{38BD5FF0-8776-6836-9565-3478E8D1B990}"/>
          </ac:picMkLst>
        </pc:picChg>
        <pc:cxnChg chg="add del">
          <ac:chgData name="Yoel Kortick" userId="167978f5-7f40-4909-85d5-d4149554ad4e" providerId="ADAL" clId="{17D78392-7091-4238-8278-2F3BDFF78295}" dt="2024-06-24T13:36:30.462" v="2607" actId="478"/>
          <ac:cxnSpMkLst>
            <pc:docMk/>
            <pc:sldMk cId="3679156355" sldId="755"/>
            <ac:cxnSpMk id="14" creationId="{0D96FCD9-B716-2ACC-09D7-19F526B3A03C}"/>
          </ac:cxnSpMkLst>
        </pc:cxnChg>
      </pc:sldChg>
      <pc:sldChg chg="addSp delSp modSp add mod">
        <pc:chgData name="Yoel Kortick" userId="167978f5-7f40-4909-85d5-d4149554ad4e" providerId="ADAL" clId="{17D78392-7091-4238-8278-2F3BDFF78295}" dt="2024-06-27T04:16:21.462" v="13073"/>
        <pc:sldMkLst>
          <pc:docMk/>
          <pc:sldMk cId="4087801040" sldId="756"/>
        </pc:sldMkLst>
        <pc:spChg chg="add del mod">
          <ac:chgData name="Yoel Kortick" userId="167978f5-7f40-4909-85d5-d4149554ad4e" providerId="ADAL" clId="{17D78392-7091-4238-8278-2F3BDFF78295}" dt="2024-06-24T13:39:38.226" v="2619" actId="478"/>
          <ac:spMkLst>
            <pc:docMk/>
            <pc:sldMk cId="4087801040" sldId="756"/>
            <ac:spMk id="3" creationId="{E7A45A2B-7B1C-0150-31AF-A0C3BB397B27}"/>
          </ac:spMkLst>
        </pc:spChg>
        <pc:spChg chg="add mod">
          <ac:chgData name="Yoel Kortick" userId="167978f5-7f40-4909-85d5-d4149554ad4e" providerId="ADAL" clId="{17D78392-7091-4238-8278-2F3BDFF78295}" dt="2024-06-27T04:16:21.462" v="13073"/>
          <ac:spMkLst>
            <pc:docMk/>
            <pc:sldMk cId="4087801040" sldId="756"/>
            <ac:spMk id="6" creationId="{8CD0BA36-59AE-1333-92B4-336BA68A7512}"/>
          </ac:spMkLst>
        </pc:spChg>
        <pc:spChg chg="add mod">
          <ac:chgData name="Yoel Kortick" userId="167978f5-7f40-4909-85d5-d4149554ad4e" providerId="ADAL" clId="{17D78392-7091-4238-8278-2F3BDFF78295}" dt="2024-06-24T13:40:41.369" v="2697"/>
          <ac:spMkLst>
            <pc:docMk/>
            <pc:sldMk cId="4087801040" sldId="756"/>
            <ac:spMk id="7" creationId="{C950650C-590A-C7A8-14DD-346C136199B4}"/>
          </ac:spMkLst>
        </pc:spChg>
        <pc:spChg chg="add mod">
          <ac:chgData name="Yoel Kortick" userId="167978f5-7f40-4909-85d5-d4149554ad4e" providerId="ADAL" clId="{17D78392-7091-4238-8278-2F3BDFF78295}" dt="2024-06-24T13:41:11.555" v="2736" actId="14100"/>
          <ac:spMkLst>
            <pc:docMk/>
            <pc:sldMk cId="4087801040" sldId="756"/>
            <ac:spMk id="8" creationId="{891841EC-F173-EB3E-07BC-173090615914}"/>
          </ac:spMkLst>
        </pc:spChg>
        <pc:spChg chg="del">
          <ac:chgData name="Yoel Kortick" userId="167978f5-7f40-4909-85d5-d4149554ad4e" providerId="ADAL" clId="{17D78392-7091-4238-8278-2F3BDFF78295}" dt="2024-06-24T13:39:35.931" v="2618" actId="478"/>
          <ac:spMkLst>
            <pc:docMk/>
            <pc:sldMk cId="4087801040" sldId="756"/>
            <ac:spMk id="11" creationId="{1ACE3884-5DD3-4F86-13C6-FF34F1D35C8C}"/>
          </ac:spMkLst>
        </pc:spChg>
        <pc:spChg chg="add mod">
          <ac:chgData name="Yoel Kortick" userId="167978f5-7f40-4909-85d5-d4149554ad4e" providerId="ADAL" clId="{17D78392-7091-4238-8278-2F3BDFF78295}" dt="2024-06-24T13:41:19.975" v="2738" actId="14100"/>
          <ac:spMkLst>
            <pc:docMk/>
            <pc:sldMk cId="4087801040" sldId="756"/>
            <ac:spMk id="12" creationId="{70CC864E-2EEF-C049-4037-8A47187661B5}"/>
          </ac:spMkLst>
        </pc:spChg>
        <pc:spChg chg="add mod">
          <ac:chgData name="Yoel Kortick" userId="167978f5-7f40-4909-85d5-d4149554ad4e" providerId="ADAL" clId="{17D78392-7091-4238-8278-2F3BDFF78295}" dt="2024-06-24T13:41:01.496" v="2733" actId="1035"/>
          <ac:spMkLst>
            <pc:docMk/>
            <pc:sldMk cId="4087801040" sldId="756"/>
            <ac:spMk id="13" creationId="{C1ECE16F-33F7-6552-82EC-99ED47EF1DAD}"/>
          </ac:spMkLst>
        </pc:spChg>
        <pc:spChg chg="add mod">
          <ac:chgData name="Yoel Kortick" userId="167978f5-7f40-4909-85d5-d4149554ad4e" providerId="ADAL" clId="{17D78392-7091-4238-8278-2F3BDFF78295}" dt="2024-06-24T13:41:01.496" v="2733" actId="1035"/>
          <ac:spMkLst>
            <pc:docMk/>
            <pc:sldMk cId="4087801040" sldId="756"/>
            <ac:spMk id="14" creationId="{BCE10AFE-97F7-3670-3FAC-34003942A901}"/>
          </ac:spMkLst>
        </pc:spChg>
        <pc:picChg chg="add mod">
          <ac:chgData name="Yoel Kortick" userId="167978f5-7f40-4909-85d5-d4149554ad4e" providerId="ADAL" clId="{17D78392-7091-4238-8278-2F3BDFF78295}" dt="2024-06-24T13:40:16.726" v="2693" actId="208"/>
          <ac:picMkLst>
            <pc:docMk/>
            <pc:sldMk cId="4087801040" sldId="756"/>
            <ac:picMk id="5" creationId="{1788820C-4C80-DF79-CC33-8D27C66E9484}"/>
          </ac:picMkLst>
        </pc:picChg>
        <pc:cxnChg chg="add mod">
          <ac:chgData name="Yoel Kortick" userId="167978f5-7f40-4909-85d5-d4149554ad4e" providerId="ADAL" clId="{17D78392-7091-4238-8278-2F3BDFF78295}" dt="2024-06-24T13:41:15.447" v="2737" actId="14100"/>
          <ac:cxnSpMkLst>
            <pc:docMk/>
            <pc:sldMk cId="4087801040" sldId="756"/>
            <ac:cxnSpMk id="15" creationId="{F765BFB8-8836-56B3-BB82-A01DA0422C51}"/>
          </ac:cxnSpMkLst>
        </pc:cxnChg>
      </pc:sldChg>
      <pc:sldChg chg="delSp modSp add mod">
        <pc:chgData name="Yoel Kortick" userId="167978f5-7f40-4909-85d5-d4149554ad4e" providerId="ADAL" clId="{17D78392-7091-4238-8278-2F3BDFF78295}" dt="2024-06-27T04:16:21.462" v="13073"/>
        <pc:sldMkLst>
          <pc:docMk/>
          <pc:sldMk cId="805533115" sldId="757"/>
        </pc:sldMkLst>
        <pc:spChg chg="mod">
          <ac:chgData name="Yoel Kortick" userId="167978f5-7f40-4909-85d5-d4149554ad4e" providerId="ADAL" clId="{17D78392-7091-4238-8278-2F3BDFF78295}" dt="2024-06-27T04:16:21.462" v="13073"/>
          <ac:spMkLst>
            <pc:docMk/>
            <pc:sldMk cId="805533115" sldId="757"/>
            <ac:spMk id="6" creationId="{8CD0BA36-59AE-1333-92B4-336BA68A7512}"/>
          </ac:spMkLst>
        </pc:spChg>
        <pc:spChg chg="del">
          <ac:chgData name="Yoel Kortick" userId="167978f5-7f40-4909-85d5-d4149554ad4e" providerId="ADAL" clId="{17D78392-7091-4238-8278-2F3BDFF78295}" dt="2024-06-24T13:41:53.993" v="2745" actId="478"/>
          <ac:spMkLst>
            <pc:docMk/>
            <pc:sldMk cId="805533115" sldId="757"/>
            <ac:spMk id="8" creationId="{891841EC-F173-EB3E-07BC-173090615914}"/>
          </ac:spMkLst>
        </pc:spChg>
        <pc:spChg chg="del">
          <ac:chgData name="Yoel Kortick" userId="167978f5-7f40-4909-85d5-d4149554ad4e" providerId="ADAL" clId="{17D78392-7091-4238-8278-2F3BDFF78295}" dt="2024-06-24T13:41:51.269" v="2743" actId="478"/>
          <ac:spMkLst>
            <pc:docMk/>
            <pc:sldMk cId="805533115" sldId="757"/>
            <ac:spMk id="12" creationId="{70CC864E-2EEF-C049-4037-8A47187661B5}"/>
          </ac:spMkLst>
        </pc:spChg>
        <pc:spChg chg="del">
          <ac:chgData name="Yoel Kortick" userId="167978f5-7f40-4909-85d5-d4149554ad4e" providerId="ADAL" clId="{17D78392-7091-4238-8278-2F3BDFF78295}" dt="2024-06-24T13:41:52.784" v="2744" actId="478"/>
          <ac:spMkLst>
            <pc:docMk/>
            <pc:sldMk cId="805533115" sldId="757"/>
            <ac:spMk id="13" creationId="{C1ECE16F-33F7-6552-82EC-99ED47EF1DAD}"/>
          </ac:spMkLst>
        </pc:spChg>
        <pc:spChg chg="del">
          <ac:chgData name="Yoel Kortick" userId="167978f5-7f40-4909-85d5-d4149554ad4e" providerId="ADAL" clId="{17D78392-7091-4238-8278-2F3BDFF78295}" dt="2024-06-24T13:41:34.238" v="2741" actId="478"/>
          <ac:spMkLst>
            <pc:docMk/>
            <pc:sldMk cId="805533115" sldId="757"/>
            <ac:spMk id="14" creationId="{BCE10AFE-97F7-3670-3FAC-34003942A901}"/>
          </ac:spMkLst>
        </pc:spChg>
        <pc:picChg chg="del">
          <ac:chgData name="Yoel Kortick" userId="167978f5-7f40-4909-85d5-d4149554ad4e" providerId="ADAL" clId="{17D78392-7091-4238-8278-2F3BDFF78295}" dt="2024-06-24T13:41:32.017" v="2740" actId="478"/>
          <ac:picMkLst>
            <pc:docMk/>
            <pc:sldMk cId="805533115" sldId="757"/>
            <ac:picMk id="5" creationId="{1788820C-4C80-DF79-CC33-8D27C66E9484}"/>
          </ac:picMkLst>
        </pc:picChg>
        <pc:cxnChg chg="del">
          <ac:chgData name="Yoel Kortick" userId="167978f5-7f40-4909-85d5-d4149554ad4e" providerId="ADAL" clId="{17D78392-7091-4238-8278-2F3BDFF78295}" dt="2024-06-24T13:41:55.133" v="2746" actId="478"/>
          <ac:cxnSpMkLst>
            <pc:docMk/>
            <pc:sldMk cId="805533115" sldId="757"/>
            <ac:cxnSpMk id="15" creationId="{F765BFB8-8836-56B3-BB82-A01DA0422C51}"/>
          </ac:cxnSpMkLst>
        </pc:cxnChg>
      </pc:sldChg>
      <pc:sldChg chg="addSp delSp modSp add mod">
        <pc:chgData name="Yoel Kortick" userId="167978f5-7f40-4909-85d5-d4149554ad4e" providerId="ADAL" clId="{17D78392-7091-4238-8278-2F3BDFF78295}" dt="2024-06-24T13:43:46.071" v="2777" actId="208"/>
        <pc:sldMkLst>
          <pc:docMk/>
          <pc:sldMk cId="1584238136" sldId="758"/>
        </pc:sldMkLst>
        <pc:spChg chg="add del mod">
          <ac:chgData name="Yoel Kortick" userId="167978f5-7f40-4909-85d5-d4149554ad4e" providerId="ADAL" clId="{17D78392-7091-4238-8278-2F3BDFF78295}" dt="2024-06-24T13:43:23.417" v="2750" actId="478"/>
          <ac:spMkLst>
            <pc:docMk/>
            <pc:sldMk cId="1584238136" sldId="758"/>
            <ac:spMk id="3" creationId="{CFB036FD-376E-D600-4853-B0EFF26B6B30}"/>
          </ac:spMkLst>
        </pc:spChg>
        <pc:spChg chg="del">
          <ac:chgData name="Yoel Kortick" userId="167978f5-7f40-4909-85d5-d4149554ad4e" providerId="ADAL" clId="{17D78392-7091-4238-8278-2F3BDFF78295}" dt="2024-06-24T13:43:21.936" v="2749" actId="478"/>
          <ac:spMkLst>
            <pc:docMk/>
            <pc:sldMk cId="1584238136" sldId="758"/>
            <ac:spMk id="6" creationId="{8CD0BA36-59AE-1333-92B4-336BA68A7512}"/>
          </ac:spMkLst>
        </pc:spChg>
        <pc:picChg chg="add mod">
          <ac:chgData name="Yoel Kortick" userId="167978f5-7f40-4909-85d5-d4149554ad4e" providerId="ADAL" clId="{17D78392-7091-4238-8278-2F3BDFF78295}" dt="2024-06-24T13:43:46.071" v="2777" actId="208"/>
          <ac:picMkLst>
            <pc:docMk/>
            <pc:sldMk cId="1584238136" sldId="758"/>
            <ac:picMk id="5" creationId="{137AAAB1-FA87-8946-6D78-4B444827017D}"/>
          </ac:picMkLst>
        </pc:picChg>
      </pc:sldChg>
      <pc:sldChg chg="modSp add mod setBg">
        <pc:chgData name="Yoel Kortick" userId="167978f5-7f40-4909-85d5-d4149554ad4e" providerId="ADAL" clId="{17D78392-7091-4238-8278-2F3BDFF78295}" dt="2024-06-24T13:45:32.871" v="2807" actId="20577"/>
        <pc:sldMkLst>
          <pc:docMk/>
          <pc:sldMk cId="205476733" sldId="759"/>
        </pc:sldMkLst>
        <pc:spChg chg="mod">
          <ac:chgData name="Yoel Kortick" userId="167978f5-7f40-4909-85d5-d4149554ad4e" providerId="ADAL" clId="{17D78392-7091-4238-8278-2F3BDFF78295}" dt="2024-06-24T13:45:32.871" v="2807" actId="20577"/>
          <ac:spMkLst>
            <pc:docMk/>
            <pc:sldMk cId="205476733" sldId="759"/>
            <ac:spMk id="13" creationId="{F4F9CE6C-EB7E-DBFE-C77E-B97A93A03817}"/>
          </ac:spMkLst>
        </pc:spChg>
      </pc:sldChg>
      <pc:sldChg chg="addSp delSp modSp add mod setBg">
        <pc:chgData name="Yoel Kortick" userId="167978f5-7f40-4909-85d5-d4149554ad4e" providerId="ADAL" clId="{17D78392-7091-4238-8278-2F3BDFF78295}" dt="2024-06-27T04:16:21.462" v="13073"/>
        <pc:sldMkLst>
          <pc:docMk/>
          <pc:sldMk cId="276697116" sldId="760"/>
        </pc:sldMkLst>
        <pc:spChg chg="add del mod">
          <ac:chgData name="Yoel Kortick" userId="167978f5-7f40-4909-85d5-d4149554ad4e" providerId="ADAL" clId="{17D78392-7091-4238-8278-2F3BDFF78295}" dt="2024-06-26T05:38:48.053" v="2922" actId="478"/>
          <ac:spMkLst>
            <pc:docMk/>
            <pc:sldMk cId="276697116" sldId="760"/>
            <ac:spMk id="7" creationId="{C4A7091A-B165-592B-F929-AEC5558C2584}"/>
          </ac:spMkLst>
        </pc:spChg>
        <pc:spChg chg="add del mod">
          <ac:chgData name="Yoel Kortick" userId="167978f5-7f40-4909-85d5-d4149554ad4e" providerId="ADAL" clId="{17D78392-7091-4238-8278-2F3BDFF78295}" dt="2024-06-26T05:38:51.502" v="2926" actId="478"/>
          <ac:spMkLst>
            <pc:docMk/>
            <pc:sldMk cId="276697116" sldId="760"/>
            <ac:spMk id="8" creationId="{18BF7B46-3A0C-B2D4-B48E-EF19525752D0}"/>
          </ac:spMkLst>
        </pc:spChg>
        <pc:spChg chg="mod">
          <ac:chgData name="Yoel Kortick" userId="167978f5-7f40-4909-85d5-d4149554ad4e" providerId="ADAL" clId="{17D78392-7091-4238-8278-2F3BDFF78295}" dt="2024-06-24T13:45:40.720" v="2821" actId="20577"/>
          <ac:spMkLst>
            <pc:docMk/>
            <pc:sldMk cId="276697116" sldId="760"/>
            <ac:spMk id="10" creationId="{4C5297D4-1A90-BA7E-1EA2-3486955EA032}"/>
          </ac:spMkLst>
        </pc:spChg>
        <pc:spChg chg="mod">
          <ac:chgData name="Yoel Kortick" userId="167978f5-7f40-4909-85d5-d4149554ad4e" providerId="ADAL" clId="{17D78392-7091-4238-8278-2F3BDFF78295}" dt="2024-06-27T04:16:21.462" v="13073"/>
          <ac:spMkLst>
            <pc:docMk/>
            <pc:sldMk cId="276697116" sldId="760"/>
            <ac:spMk id="11" creationId="{1ACE3884-5DD3-4F86-13C6-FF34F1D35C8C}"/>
          </ac:spMkLst>
        </pc:spChg>
        <pc:spChg chg="add del mod">
          <ac:chgData name="Yoel Kortick" userId="167978f5-7f40-4909-85d5-d4149554ad4e" providerId="ADAL" clId="{17D78392-7091-4238-8278-2F3BDFF78295}" dt="2024-06-26T05:38:50.790" v="2925" actId="478"/>
          <ac:spMkLst>
            <pc:docMk/>
            <pc:sldMk cId="276697116" sldId="760"/>
            <ac:spMk id="12" creationId="{E47BB659-3FED-92F1-3F6B-09126C756FEC}"/>
          </ac:spMkLst>
        </pc:spChg>
        <pc:picChg chg="add del mod">
          <ac:chgData name="Yoel Kortick" userId="167978f5-7f40-4909-85d5-d4149554ad4e" providerId="ADAL" clId="{17D78392-7091-4238-8278-2F3BDFF78295}" dt="2024-06-26T05:38:48.053" v="2922" actId="478"/>
          <ac:picMkLst>
            <pc:docMk/>
            <pc:sldMk cId="276697116" sldId="760"/>
            <ac:picMk id="3" creationId="{044D97D0-6C29-FAD1-7D53-CFF6DD7914A1}"/>
          </ac:picMkLst>
        </pc:picChg>
        <pc:picChg chg="add del mod">
          <ac:chgData name="Yoel Kortick" userId="167978f5-7f40-4909-85d5-d4149554ad4e" providerId="ADAL" clId="{17D78392-7091-4238-8278-2F3BDFF78295}" dt="2024-06-26T05:38:48.654" v="2923" actId="478"/>
          <ac:picMkLst>
            <pc:docMk/>
            <pc:sldMk cId="276697116" sldId="760"/>
            <ac:picMk id="4" creationId="{1F3CE634-B64E-7E07-424E-C1601841F554}"/>
          </ac:picMkLst>
        </pc:picChg>
        <pc:picChg chg="del">
          <ac:chgData name="Yoel Kortick" userId="167978f5-7f40-4909-85d5-d4149554ad4e" providerId="ADAL" clId="{17D78392-7091-4238-8278-2F3BDFF78295}" dt="2024-06-24T13:46:31.522" v="2827" actId="478"/>
          <ac:picMkLst>
            <pc:docMk/>
            <pc:sldMk cId="276697116" sldId="760"/>
            <ac:picMk id="4" creationId="{D8127B7E-E387-F84D-5873-963B236C4BB5}"/>
          </ac:picMkLst>
        </pc:picChg>
        <pc:picChg chg="add del mod">
          <ac:chgData name="Yoel Kortick" userId="167978f5-7f40-4909-85d5-d4149554ad4e" providerId="ADAL" clId="{17D78392-7091-4238-8278-2F3BDFF78295}" dt="2024-06-26T05:38:49.684" v="2924" actId="478"/>
          <ac:picMkLst>
            <pc:docMk/>
            <pc:sldMk cId="276697116" sldId="760"/>
            <ac:picMk id="6" creationId="{C717AF39-4F96-CE55-EC23-201F5520ED8C}"/>
          </ac:picMkLst>
        </pc:picChg>
      </pc:sldChg>
      <pc:sldChg chg="addSp delSp modSp add mod">
        <pc:chgData name="Yoel Kortick" userId="167978f5-7f40-4909-85d5-d4149554ad4e" providerId="ADAL" clId="{17D78392-7091-4238-8278-2F3BDFF78295}" dt="2024-06-27T04:16:21.462" v="13073"/>
        <pc:sldMkLst>
          <pc:docMk/>
          <pc:sldMk cId="674158445" sldId="761"/>
        </pc:sldMkLst>
        <pc:spChg chg="add del mod">
          <ac:chgData name="Yoel Kortick" userId="167978f5-7f40-4909-85d5-d4149554ad4e" providerId="ADAL" clId="{17D78392-7091-4238-8278-2F3BDFF78295}" dt="2024-06-26T05:39:04.893" v="2928" actId="478"/>
          <ac:spMkLst>
            <pc:docMk/>
            <pc:sldMk cId="674158445" sldId="761"/>
            <ac:spMk id="5" creationId="{5643D230-6357-DC14-D7AA-F0867E71ADF4}"/>
          </ac:spMkLst>
        </pc:spChg>
        <pc:spChg chg="mod">
          <ac:chgData name="Yoel Kortick" userId="167978f5-7f40-4909-85d5-d4149554ad4e" providerId="ADAL" clId="{17D78392-7091-4238-8278-2F3BDFF78295}" dt="2024-06-26T05:41:06.854" v="2962" actId="1076"/>
          <ac:spMkLst>
            <pc:docMk/>
            <pc:sldMk cId="674158445" sldId="761"/>
            <ac:spMk id="7" creationId="{C4A7091A-B165-592B-F929-AEC5558C2584}"/>
          </ac:spMkLst>
        </pc:spChg>
        <pc:spChg chg="mod">
          <ac:chgData name="Yoel Kortick" userId="167978f5-7f40-4909-85d5-d4149554ad4e" providerId="ADAL" clId="{17D78392-7091-4238-8278-2F3BDFF78295}" dt="2024-06-26T05:40:05.134" v="2950" actId="1076"/>
          <ac:spMkLst>
            <pc:docMk/>
            <pc:sldMk cId="674158445" sldId="761"/>
            <ac:spMk id="8" creationId="{18BF7B46-3A0C-B2D4-B48E-EF19525752D0}"/>
          </ac:spMkLst>
        </pc:spChg>
        <pc:spChg chg="del">
          <ac:chgData name="Yoel Kortick" userId="167978f5-7f40-4909-85d5-d4149554ad4e" providerId="ADAL" clId="{17D78392-7091-4238-8278-2F3BDFF78295}" dt="2024-06-26T05:39:02.708" v="2927" actId="478"/>
          <ac:spMkLst>
            <pc:docMk/>
            <pc:sldMk cId="674158445" sldId="761"/>
            <ac:spMk id="11" creationId="{1ACE3884-5DD3-4F86-13C6-FF34F1D35C8C}"/>
          </ac:spMkLst>
        </pc:spChg>
        <pc:spChg chg="mod">
          <ac:chgData name="Yoel Kortick" userId="167978f5-7f40-4909-85d5-d4149554ad4e" providerId="ADAL" clId="{17D78392-7091-4238-8278-2F3BDFF78295}" dt="2024-06-26T05:40:05.134" v="2950" actId="1076"/>
          <ac:spMkLst>
            <pc:docMk/>
            <pc:sldMk cId="674158445" sldId="761"/>
            <ac:spMk id="12" creationId="{E47BB659-3FED-92F1-3F6B-09126C756FEC}"/>
          </ac:spMkLst>
        </pc:spChg>
        <pc:spChg chg="add mod">
          <ac:chgData name="Yoel Kortick" userId="167978f5-7f40-4909-85d5-d4149554ad4e" providerId="ADAL" clId="{17D78392-7091-4238-8278-2F3BDFF78295}" dt="2024-06-27T04:16:21.462" v="13073"/>
          <ac:spMkLst>
            <pc:docMk/>
            <pc:sldMk cId="674158445" sldId="761"/>
            <ac:spMk id="13" creationId="{6B1B7DBE-F22C-8E5D-5B4E-AB0547356A57}"/>
          </ac:spMkLst>
        </pc:spChg>
        <pc:spChg chg="add mod">
          <ac:chgData name="Yoel Kortick" userId="167978f5-7f40-4909-85d5-d4149554ad4e" providerId="ADAL" clId="{17D78392-7091-4238-8278-2F3BDFF78295}" dt="2024-06-27T04:16:21.462" v="13073"/>
          <ac:spMkLst>
            <pc:docMk/>
            <pc:sldMk cId="674158445" sldId="761"/>
            <ac:spMk id="14" creationId="{14502EA9-E311-AC5F-4B89-3F4F277E751D}"/>
          </ac:spMkLst>
        </pc:spChg>
        <pc:spChg chg="add mod">
          <ac:chgData name="Yoel Kortick" userId="167978f5-7f40-4909-85d5-d4149554ad4e" providerId="ADAL" clId="{17D78392-7091-4238-8278-2F3BDFF78295}" dt="2024-06-27T04:16:21.462" v="13073"/>
          <ac:spMkLst>
            <pc:docMk/>
            <pc:sldMk cId="674158445" sldId="761"/>
            <ac:spMk id="15" creationId="{4A6B1F3C-699E-03D6-4FEA-7189C4C11B7F}"/>
          </ac:spMkLst>
        </pc:spChg>
        <pc:spChg chg="add mod">
          <ac:chgData name="Yoel Kortick" userId="167978f5-7f40-4909-85d5-d4149554ad4e" providerId="ADAL" clId="{17D78392-7091-4238-8278-2F3BDFF78295}" dt="2024-06-26T05:41:36.286" v="2988" actId="14100"/>
          <ac:spMkLst>
            <pc:docMk/>
            <pc:sldMk cId="674158445" sldId="761"/>
            <ac:spMk id="16" creationId="{D7B91B94-533C-3D8B-359B-8388AF873EDE}"/>
          </ac:spMkLst>
        </pc:spChg>
        <pc:picChg chg="mod">
          <ac:chgData name="Yoel Kortick" userId="167978f5-7f40-4909-85d5-d4149554ad4e" providerId="ADAL" clId="{17D78392-7091-4238-8278-2F3BDFF78295}" dt="2024-06-26T05:41:06.854" v="2962" actId="1076"/>
          <ac:picMkLst>
            <pc:docMk/>
            <pc:sldMk cId="674158445" sldId="761"/>
            <ac:picMk id="3" creationId="{044D97D0-6C29-FAD1-7D53-CFF6DD7914A1}"/>
          </ac:picMkLst>
        </pc:picChg>
        <pc:picChg chg="mod">
          <ac:chgData name="Yoel Kortick" userId="167978f5-7f40-4909-85d5-d4149554ad4e" providerId="ADAL" clId="{17D78392-7091-4238-8278-2F3BDFF78295}" dt="2024-06-26T05:41:22.076" v="2969" actId="208"/>
          <ac:picMkLst>
            <pc:docMk/>
            <pc:sldMk cId="674158445" sldId="761"/>
            <ac:picMk id="4" creationId="{1F3CE634-B64E-7E07-424E-C1601841F554}"/>
          </ac:picMkLst>
        </pc:picChg>
        <pc:picChg chg="mod">
          <ac:chgData name="Yoel Kortick" userId="167978f5-7f40-4909-85d5-d4149554ad4e" providerId="ADAL" clId="{17D78392-7091-4238-8278-2F3BDFF78295}" dt="2024-06-27T02:12:41.743" v="12984" actId="208"/>
          <ac:picMkLst>
            <pc:docMk/>
            <pc:sldMk cId="674158445" sldId="761"/>
            <ac:picMk id="6" creationId="{C717AF39-4F96-CE55-EC23-201F5520ED8C}"/>
          </ac:picMkLst>
        </pc:picChg>
      </pc:sldChg>
      <pc:sldChg chg="addSp modSp add mod ord">
        <pc:chgData name="Yoel Kortick" userId="167978f5-7f40-4909-85d5-d4149554ad4e" providerId="ADAL" clId="{17D78392-7091-4238-8278-2F3BDFF78295}" dt="2024-06-27T04:16:21.462" v="13073"/>
        <pc:sldMkLst>
          <pc:docMk/>
          <pc:sldMk cId="23362046" sldId="762"/>
        </pc:sldMkLst>
        <pc:spChg chg="add mod">
          <ac:chgData name="Yoel Kortick" userId="167978f5-7f40-4909-85d5-d4149554ad4e" providerId="ADAL" clId="{17D78392-7091-4238-8278-2F3BDFF78295}" dt="2024-06-26T05:53:49.751" v="3513" actId="14100"/>
          <ac:spMkLst>
            <pc:docMk/>
            <pc:sldMk cId="23362046" sldId="762"/>
            <ac:spMk id="4" creationId="{7607213B-A963-BD4C-C936-731C92C95FE4}"/>
          </ac:spMkLst>
        </pc:spChg>
        <pc:spChg chg="mod">
          <ac:chgData name="Yoel Kortick" userId="167978f5-7f40-4909-85d5-d4149554ad4e" providerId="ADAL" clId="{17D78392-7091-4238-8278-2F3BDFF78295}" dt="2024-06-27T04:16:21.462" v="13073"/>
          <ac:spMkLst>
            <pc:docMk/>
            <pc:sldMk cId="23362046" sldId="762"/>
            <ac:spMk id="11" creationId="{1ACE3884-5DD3-4F86-13C6-FF34F1D35C8C}"/>
          </ac:spMkLst>
        </pc:spChg>
        <pc:picChg chg="add mod">
          <ac:chgData name="Yoel Kortick" userId="167978f5-7f40-4909-85d5-d4149554ad4e" providerId="ADAL" clId="{17D78392-7091-4238-8278-2F3BDFF78295}" dt="2024-06-26T05:53:44.786" v="3511" actId="14100"/>
          <ac:picMkLst>
            <pc:docMk/>
            <pc:sldMk cId="23362046" sldId="762"/>
            <ac:picMk id="3" creationId="{F3F72FC9-BCDB-F0B7-0D88-60F1DCFD6369}"/>
          </ac:picMkLst>
        </pc:picChg>
      </pc:sldChg>
      <pc:sldChg chg="addSp delSp modSp add mod">
        <pc:chgData name="Yoel Kortick" userId="167978f5-7f40-4909-85d5-d4149554ad4e" providerId="ADAL" clId="{17D78392-7091-4238-8278-2F3BDFF78295}" dt="2024-06-26T05:49:27.845" v="3171" actId="14100"/>
        <pc:sldMkLst>
          <pc:docMk/>
          <pc:sldMk cId="161312639" sldId="763"/>
        </pc:sldMkLst>
        <pc:spChg chg="mod">
          <ac:chgData name="Yoel Kortick" userId="167978f5-7f40-4909-85d5-d4149554ad4e" providerId="ADAL" clId="{17D78392-7091-4238-8278-2F3BDFF78295}" dt="2024-06-26T05:48:37.678" v="3166" actId="14100"/>
          <ac:spMkLst>
            <pc:docMk/>
            <pc:sldMk cId="161312639" sldId="763"/>
            <ac:spMk id="4" creationId="{7607213B-A963-BD4C-C936-731C92C95FE4}"/>
          </ac:spMkLst>
        </pc:spChg>
        <pc:spChg chg="add mod">
          <ac:chgData name="Yoel Kortick" userId="167978f5-7f40-4909-85d5-d4149554ad4e" providerId="ADAL" clId="{17D78392-7091-4238-8278-2F3BDFF78295}" dt="2024-06-26T05:49:27.845" v="3171" actId="14100"/>
          <ac:spMkLst>
            <pc:docMk/>
            <pc:sldMk cId="161312639" sldId="763"/>
            <ac:spMk id="8" creationId="{20E821D7-6042-FAD8-41ED-4EABB47CCB4D}"/>
          </ac:spMkLst>
        </pc:spChg>
        <pc:spChg chg="mod">
          <ac:chgData name="Yoel Kortick" userId="167978f5-7f40-4909-85d5-d4149554ad4e" providerId="ADAL" clId="{17D78392-7091-4238-8278-2F3BDFF78295}" dt="2024-06-26T05:48:41.886" v="3168" actId="313"/>
          <ac:spMkLst>
            <pc:docMk/>
            <pc:sldMk cId="161312639" sldId="763"/>
            <ac:spMk id="11" creationId="{1ACE3884-5DD3-4F86-13C6-FF34F1D35C8C}"/>
          </ac:spMkLst>
        </pc:spChg>
        <pc:picChg chg="del">
          <ac:chgData name="Yoel Kortick" userId="167978f5-7f40-4909-85d5-d4149554ad4e" providerId="ADAL" clId="{17D78392-7091-4238-8278-2F3BDFF78295}" dt="2024-06-26T05:48:28.887" v="3162" actId="478"/>
          <ac:picMkLst>
            <pc:docMk/>
            <pc:sldMk cId="161312639" sldId="763"/>
            <ac:picMk id="3" creationId="{F3F72FC9-BCDB-F0B7-0D88-60F1DCFD6369}"/>
          </ac:picMkLst>
        </pc:picChg>
        <pc:picChg chg="add del">
          <ac:chgData name="Yoel Kortick" userId="167978f5-7f40-4909-85d5-d4149554ad4e" providerId="ADAL" clId="{17D78392-7091-4238-8278-2F3BDFF78295}" dt="2024-06-26T05:48:14.242" v="3161" actId="22"/>
          <ac:picMkLst>
            <pc:docMk/>
            <pc:sldMk cId="161312639" sldId="763"/>
            <ac:picMk id="5" creationId="{0D2F626B-4612-AA1D-DFDC-EEEB30F8D6D3}"/>
          </ac:picMkLst>
        </pc:picChg>
        <pc:picChg chg="add mod ord">
          <ac:chgData name="Yoel Kortick" userId="167978f5-7f40-4909-85d5-d4149554ad4e" providerId="ADAL" clId="{17D78392-7091-4238-8278-2F3BDFF78295}" dt="2024-06-26T05:49:22.226" v="3169" actId="167"/>
          <ac:picMkLst>
            <pc:docMk/>
            <pc:sldMk cId="161312639" sldId="763"/>
            <ac:picMk id="7" creationId="{C8EE2050-99B9-0868-37A6-4CF1AB933704}"/>
          </ac:picMkLst>
        </pc:picChg>
      </pc:sldChg>
      <pc:sldChg chg="addSp delSp modSp add mod">
        <pc:chgData name="Yoel Kortick" userId="167978f5-7f40-4909-85d5-d4149554ad4e" providerId="ADAL" clId="{17D78392-7091-4238-8278-2F3BDFF78295}" dt="2024-06-27T04:16:21.462" v="13073"/>
        <pc:sldMkLst>
          <pc:docMk/>
          <pc:sldMk cId="3612287615" sldId="764"/>
        </pc:sldMkLst>
        <pc:spChg chg="add del mod">
          <ac:chgData name="Yoel Kortick" userId="167978f5-7f40-4909-85d5-d4149554ad4e" providerId="ADAL" clId="{17D78392-7091-4238-8278-2F3BDFF78295}" dt="2024-06-26T05:50:15.054" v="3175" actId="478"/>
          <ac:spMkLst>
            <pc:docMk/>
            <pc:sldMk cId="3612287615" sldId="764"/>
            <ac:spMk id="3" creationId="{414B3009-3F54-D704-234B-2159774C0F76}"/>
          </ac:spMkLst>
        </pc:spChg>
        <pc:spChg chg="del">
          <ac:chgData name="Yoel Kortick" userId="167978f5-7f40-4909-85d5-d4149554ad4e" providerId="ADAL" clId="{17D78392-7091-4238-8278-2F3BDFF78295}" dt="2024-06-26T05:50:10.902" v="3173" actId="478"/>
          <ac:spMkLst>
            <pc:docMk/>
            <pc:sldMk cId="3612287615" sldId="764"/>
            <ac:spMk id="4" creationId="{7607213B-A963-BD4C-C936-731C92C95FE4}"/>
          </ac:spMkLst>
        </pc:spChg>
        <pc:spChg chg="add mod">
          <ac:chgData name="Yoel Kortick" userId="167978f5-7f40-4909-85d5-d4149554ad4e" providerId="ADAL" clId="{17D78392-7091-4238-8278-2F3BDFF78295}" dt="2024-06-27T04:16:21.462" v="13073"/>
          <ac:spMkLst>
            <pc:docMk/>
            <pc:sldMk cId="3612287615" sldId="764"/>
            <ac:spMk id="5" creationId="{E0340EFF-0AFA-B313-EA29-0FB14AAEACAA}"/>
          </ac:spMkLst>
        </pc:spChg>
        <pc:spChg chg="del">
          <ac:chgData name="Yoel Kortick" userId="167978f5-7f40-4909-85d5-d4149554ad4e" providerId="ADAL" clId="{17D78392-7091-4238-8278-2F3BDFF78295}" dt="2024-06-26T05:50:10.902" v="3173" actId="478"/>
          <ac:spMkLst>
            <pc:docMk/>
            <pc:sldMk cId="3612287615" sldId="764"/>
            <ac:spMk id="8" creationId="{20E821D7-6042-FAD8-41ED-4EABB47CCB4D}"/>
          </ac:spMkLst>
        </pc:spChg>
        <pc:spChg chg="del">
          <ac:chgData name="Yoel Kortick" userId="167978f5-7f40-4909-85d5-d4149554ad4e" providerId="ADAL" clId="{17D78392-7091-4238-8278-2F3BDFF78295}" dt="2024-06-26T05:50:13.232" v="3174" actId="478"/>
          <ac:spMkLst>
            <pc:docMk/>
            <pc:sldMk cId="3612287615" sldId="764"/>
            <ac:spMk id="11" creationId="{1ACE3884-5DD3-4F86-13C6-FF34F1D35C8C}"/>
          </ac:spMkLst>
        </pc:spChg>
        <pc:spChg chg="add mod">
          <ac:chgData name="Yoel Kortick" userId="167978f5-7f40-4909-85d5-d4149554ad4e" providerId="ADAL" clId="{17D78392-7091-4238-8278-2F3BDFF78295}" dt="2024-06-26T05:50:16.075" v="3176"/>
          <ac:spMkLst>
            <pc:docMk/>
            <pc:sldMk cId="3612287615" sldId="764"/>
            <ac:spMk id="12" creationId="{DEF292A7-E6D0-5F18-2607-5EB952E15B9A}"/>
          </ac:spMkLst>
        </pc:spChg>
        <pc:picChg chg="add mod">
          <ac:chgData name="Yoel Kortick" userId="167978f5-7f40-4909-85d5-d4149554ad4e" providerId="ADAL" clId="{17D78392-7091-4238-8278-2F3BDFF78295}" dt="2024-06-26T05:50:16.075" v="3176"/>
          <ac:picMkLst>
            <pc:docMk/>
            <pc:sldMk cId="3612287615" sldId="764"/>
            <ac:picMk id="6" creationId="{A81957E2-9C01-C231-181E-4BC653D7BA09}"/>
          </ac:picMkLst>
        </pc:picChg>
        <pc:picChg chg="del">
          <ac:chgData name="Yoel Kortick" userId="167978f5-7f40-4909-85d5-d4149554ad4e" providerId="ADAL" clId="{17D78392-7091-4238-8278-2F3BDFF78295}" dt="2024-06-26T05:50:10.902" v="3173" actId="478"/>
          <ac:picMkLst>
            <pc:docMk/>
            <pc:sldMk cId="3612287615" sldId="764"/>
            <ac:picMk id="7" creationId="{C8EE2050-99B9-0868-37A6-4CF1AB933704}"/>
          </ac:picMkLst>
        </pc:picChg>
      </pc:sldChg>
      <pc:sldChg chg="modSp add mod">
        <pc:chgData name="Yoel Kortick" userId="167978f5-7f40-4909-85d5-d4149554ad4e" providerId="ADAL" clId="{17D78392-7091-4238-8278-2F3BDFF78295}" dt="2024-06-27T04:16:21.462" v="13073"/>
        <pc:sldMkLst>
          <pc:docMk/>
          <pc:sldMk cId="912262870" sldId="765"/>
        </pc:sldMkLst>
        <pc:spChg chg="mod">
          <ac:chgData name="Yoel Kortick" userId="167978f5-7f40-4909-85d5-d4149554ad4e" providerId="ADAL" clId="{17D78392-7091-4238-8278-2F3BDFF78295}" dt="2024-06-27T04:16:21.462" v="13073"/>
          <ac:spMkLst>
            <pc:docMk/>
            <pc:sldMk cId="912262870" sldId="765"/>
            <ac:spMk id="11" creationId="{1ACE3884-5DD3-4F86-13C6-FF34F1D35C8C}"/>
          </ac:spMkLst>
        </pc:spChg>
      </pc:sldChg>
      <pc:sldChg chg="modSp add mod">
        <pc:chgData name="Yoel Kortick" userId="167978f5-7f40-4909-85d5-d4149554ad4e" providerId="ADAL" clId="{17D78392-7091-4238-8278-2F3BDFF78295}" dt="2024-06-26T06:11:17.833" v="3575" actId="14100"/>
        <pc:sldMkLst>
          <pc:docMk/>
          <pc:sldMk cId="2013336910" sldId="766"/>
        </pc:sldMkLst>
        <pc:spChg chg="mod">
          <ac:chgData name="Yoel Kortick" userId="167978f5-7f40-4909-85d5-d4149554ad4e" providerId="ADAL" clId="{17D78392-7091-4238-8278-2F3BDFF78295}" dt="2024-06-26T06:11:17.833" v="3575" actId="14100"/>
          <ac:spMkLst>
            <pc:docMk/>
            <pc:sldMk cId="2013336910" sldId="766"/>
            <ac:spMk id="13" creationId="{F4F9CE6C-EB7E-DBFE-C77E-B97A93A03817}"/>
          </ac:spMkLst>
        </pc:spChg>
      </pc:sldChg>
      <pc:sldChg chg="addSp delSp modSp add mod">
        <pc:chgData name="Yoel Kortick" userId="167978f5-7f40-4909-85d5-d4149554ad4e" providerId="ADAL" clId="{17D78392-7091-4238-8278-2F3BDFF78295}" dt="2024-06-27T02:14:27.528" v="13003" actId="20577"/>
        <pc:sldMkLst>
          <pc:docMk/>
          <pc:sldMk cId="1368566295" sldId="767"/>
        </pc:sldMkLst>
        <pc:spChg chg="mod">
          <ac:chgData name="Yoel Kortick" userId="167978f5-7f40-4909-85d5-d4149554ad4e" providerId="ADAL" clId="{17D78392-7091-4238-8278-2F3BDFF78295}" dt="2024-06-26T06:22:17.214" v="3774" actId="1037"/>
          <ac:spMkLst>
            <pc:docMk/>
            <pc:sldMk cId="1368566295" sldId="767"/>
            <ac:spMk id="4" creationId="{7607213B-A963-BD4C-C936-731C92C95FE4}"/>
          </ac:spMkLst>
        </pc:spChg>
        <pc:spChg chg="mod">
          <ac:chgData name="Yoel Kortick" userId="167978f5-7f40-4909-85d5-d4149554ad4e" providerId="ADAL" clId="{17D78392-7091-4238-8278-2F3BDFF78295}" dt="2024-06-26T06:12:12.086" v="3582"/>
          <ac:spMkLst>
            <pc:docMk/>
            <pc:sldMk cId="1368566295" sldId="767"/>
            <ac:spMk id="10" creationId="{4C5297D4-1A90-BA7E-1EA2-3486955EA032}"/>
          </ac:spMkLst>
        </pc:spChg>
        <pc:spChg chg="mod">
          <ac:chgData name="Yoel Kortick" userId="167978f5-7f40-4909-85d5-d4149554ad4e" providerId="ADAL" clId="{17D78392-7091-4238-8278-2F3BDFF78295}" dt="2024-06-27T02:14:27.528" v="13003" actId="20577"/>
          <ac:spMkLst>
            <pc:docMk/>
            <pc:sldMk cId="1368566295" sldId="767"/>
            <ac:spMk id="11" creationId="{1ACE3884-5DD3-4F86-13C6-FF34F1D35C8C}"/>
          </ac:spMkLst>
        </pc:spChg>
        <pc:picChg chg="del">
          <ac:chgData name="Yoel Kortick" userId="167978f5-7f40-4909-85d5-d4149554ad4e" providerId="ADAL" clId="{17D78392-7091-4238-8278-2F3BDFF78295}" dt="2024-06-26T06:19:20.717" v="3648" actId="478"/>
          <ac:picMkLst>
            <pc:docMk/>
            <pc:sldMk cId="1368566295" sldId="767"/>
            <ac:picMk id="3" creationId="{F3F72FC9-BCDB-F0B7-0D88-60F1DCFD6369}"/>
          </ac:picMkLst>
        </pc:picChg>
        <pc:picChg chg="add mod ord">
          <ac:chgData name="Yoel Kortick" userId="167978f5-7f40-4909-85d5-d4149554ad4e" providerId="ADAL" clId="{17D78392-7091-4238-8278-2F3BDFF78295}" dt="2024-06-26T06:22:21.120" v="3775" actId="208"/>
          <ac:picMkLst>
            <pc:docMk/>
            <pc:sldMk cId="1368566295" sldId="767"/>
            <ac:picMk id="5" creationId="{74D95C09-4F7B-27E8-0754-0845FAEA7BA4}"/>
          </ac:picMkLst>
        </pc:picChg>
      </pc:sldChg>
      <pc:sldChg chg="addSp delSp modSp add mod">
        <pc:chgData name="Yoel Kortick" userId="167978f5-7f40-4909-85d5-d4149554ad4e" providerId="ADAL" clId="{17D78392-7091-4238-8278-2F3BDFF78295}" dt="2024-06-27T04:16:21.462" v="13073"/>
        <pc:sldMkLst>
          <pc:docMk/>
          <pc:sldMk cId="3921944550" sldId="768"/>
        </pc:sldMkLst>
        <pc:spChg chg="del mod">
          <ac:chgData name="Yoel Kortick" userId="167978f5-7f40-4909-85d5-d4149554ad4e" providerId="ADAL" clId="{17D78392-7091-4238-8278-2F3BDFF78295}" dt="2024-06-26T06:29:15.613" v="4080" actId="478"/>
          <ac:spMkLst>
            <pc:docMk/>
            <pc:sldMk cId="3921944550" sldId="768"/>
            <ac:spMk id="4" creationId="{7607213B-A963-BD4C-C936-731C92C95FE4}"/>
          </ac:spMkLst>
        </pc:spChg>
        <pc:spChg chg="add mod">
          <ac:chgData name="Yoel Kortick" userId="167978f5-7f40-4909-85d5-d4149554ad4e" providerId="ADAL" clId="{17D78392-7091-4238-8278-2F3BDFF78295}" dt="2024-06-26T06:28:03.409" v="3995" actId="14100"/>
          <ac:spMkLst>
            <pc:docMk/>
            <pc:sldMk cId="3921944550" sldId="768"/>
            <ac:spMk id="8" creationId="{62ABD701-B517-2C99-6F9C-D82ECF351F57}"/>
          </ac:spMkLst>
        </pc:spChg>
        <pc:spChg chg="mod">
          <ac:chgData name="Yoel Kortick" userId="167978f5-7f40-4909-85d5-d4149554ad4e" providerId="ADAL" clId="{17D78392-7091-4238-8278-2F3BDFF78295}" dt="2024-06-27T04:16:21.462" v="13073"/>
          <ac:spMkLst>
            <pc:docMk/>
            <pc:sldMk cId="3921944550" sldId="768"/>
            <ac:spMk id="11" creationId="{1ACE3884-5DD3-4F86-13C6-FF34F1D35C8C}"/>
          </ac:spMkLst>
        </pc:spChg>
        <pc:spChg chg="add mod">
          <ac:chgData name="Yoel Kortick" userId="167978f5-7f40-4909-85d5-d4149554ad4e" providerId="ADAL" clId="{17D78392-7091-4238-8278-2F3BDFF78295}" dt="2024-06-26T06:28:58.540" v="4071" actId="14100"/>
          <ac:spMkLst>
            <pc:docMk/>
            <pc:sldMk cId="3921944550" sldId="768"/>
            <ac:spMk id="12" creationId="{B4954AB9-EE78-B821-4FAF-9FCD4EE51DAE}"/>
          </ac:spMkLst>
        </pc:spChg>
        <pc:spChg chg="add mod">
          <ac:chgData name="Yoel Kortick" userId="167978f5-7f40-4909-85d5-d4149554ad4e" providerId="ADAL" clId="{17D78392-7091-4238-8278-2F3BDFF78295}" dt="2024-06-26T06:28:09.169" v="3997" actId="14100"/>
          <ac:spMkLst>
            <pc:docMk/>
            <pc:sldMk cId="3921944550" sldId="768"/>
            <ac:spMk id="15" creationId="{8B905C4F-15B8-9281-0579-BA0153766F3E}"/>
          </ac:spMkLst>
        </pc:spChg>
        <pc:picChg chg="add del">
          <ac:chgData name="Yoel Kortick" userId="167978f5-7f40-4909-85d5-d4149554ad4e" providerId="ADAL" clId="{17D78392-7091-4238-8278-2F3BDFF78295}" dt="2024-06-26T06:23:13.611" v="3779" actId="22"/>
          <ac:picMkLst>
            <pc:docMk/>
            <pc:sldMk cId="3921944550" sldId="768"/>
            <ac:picMk id="3" creationId="{FDE9E510-399F-F36E-F489-75D935022487}"/>
          </ac:picMkLst>
        </pc:picChg>
        <pc:picChg chg="del">
          <ac:chgData name="Yoel Kortick" userId="167978f5-7f40-4909-85d5-d4149554ad4e" providerId="ADAL" clId="{17D78392-7091-4238-8278-2F3BDFF78295}" dt="2024-06-26T06:23:10.233" v="3777" actId="478"/>
          <ac:picMkLst>
            <pc:docMk/>
            <pc:sldMk cId="3921944550" sldId="768"/>
            <ac:picMk id="5" creationId="{74D95C09-4F7B-27E8-0754-0845FAEA7BA4}"/>
          </ac:picMkLst>
        </pc:picChg>
        <pc:picChg chg="add del mod">
          <ac:chgData name="Yoel Kortick" userId="167978f5-7f40-4909-85d5-d4149554ad4e" providerId="ADAL" clId="{17D78392-7091-4238-8278-2F3BDFF78295}" dt="2024-06-26T06:27:26.848" v="3974" actId="478"/>
          <ac:picMkLst>
            <pc:docMk/>
            <pc:sldMk cId="3921944550" sldId="768"/>
            <ac:picMk id="7" creationId="{79542A16-3C31-130F-8F91-4F2EF39602D1}"/>
          </ac:picMkLst>
        </pc:picChg>
        <pc:picChg chg="add mod ord">
          <ac:chgData name="Yoel Kortick" userId="167978f5-7f40-4909-85d5-d4149554ad4e" providerId="ADAL" clId="{17D78392-7091-4238-8278-2F3BDFF78295}" dt="2024-06-26T06:29:53.863" v="4246" actId="208"/>
          <ac:picMkLst>
            <pc:docMk/>
            <pc:sldMk cId="3921944550" sldId="768"/>
            <ac:picMk id="14" creationId="{F0916815-BBF9-355A-1FEB-550BC74517A1}"/>
          </ac:picMkLst>
        </pc:picChg>
        <pc:cxnChg chg="add">
          <ac:chgData name="Yoel Kortick" userId="167978f5-7f40-4909-85d5-d4149554ad4e" providerId="ADAL" clId="{17D78392-7091-4238-8278-2F3BDFF78295}" dt="2024-06-26T06:29:21.217" v="4081" actId="11529"/>
          <ac:cxnSpMkLst>
            <pc:docMk/>
            <pc:sldMk cId="3921944550" sldId="768"/>
            <ac:cxnSpMk id="17" creationId="{B8D0CFBC-D5DC-E3A1-C025-ECBF2DE74CC1}"/>
          </ac:cxnSpMkLst>
        </pc:cxnChg>
        <pc:cxnChg chg="add mod">
          <ac:chgData name="Yoel Kortick" userId="167978f5-7f40-4909-85d5-d4149554ad4e" providerId="ADAL" clId="{17D78392-7091-4238-8278-2F3BDFF78295}" dt="2024-06-26T06:29:31.389" v="4127" actId="1035"/>
          <ac:cxnSpMkLst>
            <pc:docMk/>
            <pc:sldMk cId="3921944550" sldId="768"/>
            <ac:cxnSpMk id="18" creationId="{D47690AD-107E-82DC-064D-BD1460C7DCE7}"/>
          </ac:cxnSpMkLst>
        </pc:cxnChg>
        <pc:cxnChg chg="add mod">
          <ac:chgData name="Yoel Kortick" userId="167978f5-7f40-4909-85d5-d4149554ad4e" providerId="ADAL" clId="{17D78392-7091-4238-8278-2F3BDFF78295}" dt="2024-06-26T06:29:41.798" v="4182" actId="1035"/>
          <ac:cxnSpMkLst>
            <pc:docMk/>
            <pc:sldMk cId="3921944550" sldId="768"/>
            <ac:cxnSpMk id="19" creationId="{0AF63868-DC3F-D988-0549-E4062E3BB681}"/>
          </ac:cxnSpMkLst>
        </pc:cxnChg>
        <pc:cxnChg chg="add mod">
          <ac:chgData name="Yoel Kortick" userId="167978f5-7f40-4909-85d5-d4149554ad4e" providerId="ADAL" clId="{17D78392-7091-4238-8278-2F3BDFF78295}" dt="2024-06-26T06:29:50.519" v="4245" actId="1035"/>
          <ac:cxnSpMkLst>
            <pc:docMk/>
            <pc:sldMk cId="3921944550" sldId="768"/>
            <ac:cxnSpMk id="20" creationId="{7C408653-0112-F7AC-C1DD-65EC82FEDD82}"/>
          </ac:cxnSpMkLst>
        </pc:cxnChg>
      </pc:sldChg>
      <pc:sldChg chg="addSp delSp modSp add mod">
        <pc:chgData name="Yoel Kortick" userId="167978f5-7f40-4909-85d5-d4149554ad4e" providerId="ADAL" clId="{17D78392-7091-4238-8278-2F3BDFF78295}" dt="2024-06-26T06:32:37.100" v="4382" actId="6549"/>
        <pc:sldMkLst>
          <pc:docMk/>
          <pc:sldMk cId="100619303" sldId="769"/>
        </pc:sldMkLst>
        <pc:spChg chg="mod">
          <ac:chgData name="Yoel Kortick" userId="167978f5-7f40-4909-85d5-d4149554ad4e" providerId="ADAL" clId="{17D78392-7091-4238-8278-2F3BDFF78295}" dt="2024-06-26T06:32:21.814" v="4367" actId="14100"/>
          <ac:spMkLst>
            <pc:docMk/>
            <pc:sldMk cId="100619303" sldId="769"/>
            <ac:spMk id="4" creationId="{7607213B-A963-BD4C-C936-731C92C95FE4}"/>
          </ac:spMkLst>
        </pc:spChg>
        <pc:spChg chg="mod">
          <ac:chgData name="Yoel Kortick" userId="167978f5-7f40-4909-85d5-d4149554ad4e" providerId="ADAL" clId="{17D78392-7091-4238-8278-2F3BDFF78295}" dt="2024-06-26T06:32:37.100" v="4382" actId="6549"/>
          <ac:spMkLst>
            <pc:docMk/>
            <pc:sldMk cId="100619303" sldId="769"/>
            <ac:spMk id="11" creationId="{1ACE3884-5DD3-4F86-13C6-FF34F1D35C8C}"/>
          </ac:spMkLst>
        </pc:spChg>
        <pc:picChg chg="add mod ord">
          <ac:chgData name="Yoel Kortick" userId="167978f5-7f40-4909-85d5-d4149554ad4e" providerId="ADAL" clId="{17D78392-7091-4238-8278-2F3BDFF78295}" dt="2024-06-26T06:32:23.995" v="4368" actId="208"/>
          <ac:picMkLst>
            <pc:docMk/>
            <pc:sldMk cId="100619303" sldId="769"/>
            <ac:picMk id="3" creationId="{44E03476-AF8F-8E46-ABAD-98D022CCF7F5}"/>
          </ac:picMkLst>
        </pc:picChg>
        <pc:picChg chg="del">
          <ac:chgData name="Yoel Kortick" userId="167978f5-7f40-4909-85d5-d4149554ad4e" providerId="ADAL" clId="{17D78392-7091-4238-8278-2F3BDFF78295}" dt="2024-06-26T06:31:38.280" v="4336" actId="478"/>
          <ac:picMkLst>
            <pc:docMk/>
            <pc:sldMk cId="100619303" sldId="769"/>
            <ac:picMk id="5" creationId="{74D95C09-4F7B-27E8-0754-0845FAEA7BA4}"/>
          </ac:picMkLst>
        </pc:picChg>
      </pc:sldChg>
      <pc:sldChg chg="addSp delSp modSp add mod">
        <pc:chgData name="Yoel Kortick" userId="167978f5-7f40-4909-85d5-d4149554ad4e" providerId="ADAL" clId="{17D78392-7091-4238-8278-2F3BDFF78295}" dt="2024-06-27T04:16:21.462" v="13073"/>
        <pc:sldMkLst>
          <pc:docMk/>
          <pc:sldMk cId="3840565703" sldId="770"/>
        </pc:sldMkLst>
        <pc:spChg chg="add mod">
          <ac:chgData name="Yoel Kortick" userId="167978f5-7f40-4909-85d5-d4149554ad4e" providerId="ADAL" clId="{17D78392-7091-4238-8278-2F3BDFF78295}" dt="2024-06-26T06:40:00.453" v="4531" actId="1036"/>
          <ac:spMkLst>
            <pc:docMk/>
            <pc:sldMk cId="3840565703" sldId="770"/>
            <ac:spMk id="6" creationId="{D8C4D855-4761-C655-7184-F94DFFA5A5ED}"/>
          </ac:spMkLst>
        </pc:spChg>
        <pc:spChg chg="add mod">
          <ac:chgData name="Yoel Kortick" userId="167978f5-7f40-4909-85d5-d4149554ad4e" providerId="ADAL" clId="{17D78392-7091-4238-8278-2F3BDFF78295}" dt="2024-06-26T06:40:10.463" v="4586" actId="1035"/>
          <ac:spMkLst>
            <pc:docMk/>
            <pc:sldMk cId="3840565703" sldId="770"/>
            <ac:spMk id="7" creationId="{62EE260A-9DFD-2874-DEE2-82887933C050}"/>
          </ac:spMkLst>
        </pc:spChg>
        <pc:spChg chg="add mod">
          <ac:chgData name="Yoel Kortick" userId="167978f5-7f40-4909-85d5-d4149554ad4e" providerId="ADAL" clId="{17D78392-7091-4238-8278-2F3BDFF78295}" dt="2024-06-26T06:40:25.362" v="4601" actId="1038"/>
          <ac:spMkLst>
            <pc:docMk/>
            <pc:sldMk cId="3840565703" sldId="770"/>
            <ac:spMk id="8" creationId="{0DA82398-BE50-75E5-97C7-2040FAD38830}"/>
          </ac:spMkLst>
        </pc:spChg>
        <pc:spChg chg="mod">
          <ac:chgData name="Yoel Kortick" userId="167978f5-7f40-4909-85d5-d4149554ad4e" providerId="ADAL" clId="{17D78392-7091-4238-8278-2F3BDFF78295}" dt="2024-06-27T04:16:21.462" v="13073"/>
          <ac:spMkLst>
            <pc:docMk/>
            <pc:sldMk cId="3840565703" sldId="770"/>
            <ac:spMk id="11" creationId="{1ACE3884-5DD3-4F86-13C6-FF34F1D35C8C}"/>
          </ac:spMkLst>
        </pc:spChg>
        <pc:spChg chg="add del mod">
          <ac:chgData name="Yoel Kortick" userId="167978f5-7f40-4909-85d5-d4149554ad4e" providerId="ADAL" clId="{17D78392-7091-4238-8278-2F3BDFF78295}" dt="2024-06-26T06:40:18.789" v="4588" actId="478"/>
          <ac:spMkLst>
            <pc:docMk/>
            <pc:sldMk cId="3840565703" sldId="770"/>
            <ac:spMk id="12" creationId="{8F9ED1F9-DBC0-587E-7EB4-8ABF7497632C}"/>
          </ac:spMkLst>
        </pc:spChg>
        <pc:spChg chg="add mod">
          <ac:chgData name="Yoel Kortick" userId="167978f5-7f40-4909-85d5-d4149554ad4e" providerId="ADAL" clId="{17D78392-7091-4238-8278-2F3BDFF78295}" dt="2024-06-26T06:41:13.360" v="4665" actId="14100"/>
          <ac:spMkLst>
            <pc:docMk/>
            <pc:sldMk cId="3840565703" sldId="770"/>
            <ac:spMk id="13" creationId="{0BA81DD5-F763-2485-259F-6112FF556998}"/>
          </ac:spMkLst>
        </pc:spChg>
        <pc:picChg chg="del">
          <ac:chgData name="Yoel Kortick" userId="167978f5-7f40-4909-85d5-d4149554ad4e" providerId="ADAL" clId="{17D78392-7091-4238-8278-2F3BDFF78295}" dt="2024-06-26T06:39:39.877" v="4501" actId="478"/>
          <ac:picMkLst>
            <pc:docMk/>
            <pc:sldMk cId="3840565703" sldId="770"/>
            <ac:picMk id="3" creationId="{44E03476-AF8F-8E46-ABAD-98D022CCF7F5}"/>
          </ac:picMkLst>
        </pc:picChg>
        <pc:picChg chg="add mod">
          <ac:chgData name="Yoel Kortick" userId="167978f5-7f40-4909-85d5-d4149554ad4e" providerId="ADAL" clId="{17D78392-7091-4238-8278-2F3BDFF78295}" dt="2024-06-26T06:39:51.768" v="4525" actId="208"/>
          <ac:picMkLst>
            <pc:docMk/>
            <pc:sldMk cId="3840565703" sldId="770"/>
            <ac:picMk id="5" creationId="{EC2BC5FC-B2B2-E835-01A4-D5B1D7EB7F07}"/>
          </ac:picMkLst>
        </pc:picChg>
      </pc:sldChg>
      <pc:sldChg chg="modSp add mod">
        <pc:chgData name="Yoel Kortick" userId="167978f5-7f40-4909-85d5-d4149554ad4e" providerId="ADAL" clId="{17D78392-7091-4238-8278-2F3BDFF78295}" dt="2024-06-26T06:45:13.130" v="4675" actId="20577"/>
        <pc:sldMkLst>
          <pc:docMk/>
          <pc:sldMk cId="3940799651" sldId="771"/>
        </pc:sldMkLst>
        <pc:spChg chg="mod">
          <ac:chgData name="Yoel Kortick" userId="167978f5-7f40-4909-85d5-d4149554ad4e" providerId="ADAL" clId="{17D78392-7091-4238-8278-2F3BDFF78295}" dt="2024-06-26T06:45:13.130" v="4675" actId="20577"/>
          <ac:spMkLst>
            <pc:docMk/>
            <pc:sldMk cId="3940799651" sldId="771"/>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4284624153" sldId="772"/>
        </pc:sldMkLst>
        <pc:spChg chg="del">
          <ac:chgData name="Yoel Kortick" userId="167978f5-7f40-4909-85d5-d4149554ad4e" providerId="ADAL" clId="{17D78392-7091-4238-8278-2F3BDFF78295}" dt="2024-06-26T07:11:52.247" v="4783" actId="478"/>
          <ac:spMkLst>
            <pc:docMk/>
            <pc:sldMk cId="4284624153" sldId="772"/>
            <ac:spMk id="4" creationId="{7607213B-A963-BD4C-C936-731C92C95FE4}"/>
          </ac:spMkLst>
        </pc:spChg>
        <pc:spChg chg="add mod">
          <ac:chgData name="Yoel Kortick" userId="167978f5-7f40-4909-85d5-d4149554ad4e" providerId="ADAL" clId="{17D78392-7091-4238-8278-2F3BDFF78295}" dt="2024-06-26T07:15:14.508" v="5063" actId="1036"/>
          <ac:spMkLst>
            <pc:docMk/>
            <pc:sldMk cId="4284624153" sldId="772"/>
            <ac:spMk id="8" creationId="{D6046FFA-5187-F86A-F9C5-6A35C12A45E3}"/>
          </ac:spMkLst>
        </pc:spChg>
        <pc:spChg chg="mod">
          <ac:chgData name="Yoel Kortick" userId="167978f5-7f40-4909-85d5-d4149554ad4e" providerId="ADAL" clId="{17D78392-7091-4238-8278-2F3BDFF78295}" dt="2024-06-26T06:45:22.252" v="4684" actId="20577"/>
          <ac:spMkLst>
            <pc:docMk/>
            <pc:sldMk cId="4284624153" sldId="772"/>
            <ac:spMk id="10" creationId="{4C5297D4-1A90-BA7E-1EA2-3486955EA032}"/>
          </ac:spMkLst>
        </pc:spChg>
        <pc:spChg chg="mod">
          <ac:chgData name="Yoel Kortick" userId="167978f5-7f40-4909-85d5-d4149554ad4e" providerId="ADAL" clId="{17D78392-7091-4238-8278-2F3BDFF78295}" dt="2024-06-27T04:16:21.462" v="13073"/>
          <ac:spMkLst>
            <pc:docMk/>
            <pc:sldMk cId="4284624153" sldId="772"/>
            <ac:spMk id="11" creationId="{1ACE3884-5DD3-4F86-13C6-FF34F1D35C8C}"/>
          </ac:spMkLst>
        </pc:spChg>
        <pc:spChg chg="add mod">
          <ac:chgData name="Yoel Kortick" userId="167978f5-7f40-4909-85d5-d4149554ad4e" providerId="ADAL" clId="{17D78392-7091-4238-8278-2F3BDFF78295}" dt="2024-06-27T04:16:21.462" v="13073"/>
          <ac:spMkLst>
            <pc:docMk/>
            <pc:sldMk cId="4284624153" sldId="772"/>
            <ac:spMk id="12" creationId="{9A46FD35-5479-E828-1F6C-39139CA2BBD5}"/>
          </ac:spMkLst>
        </pc:spChg>
        <pc:spChg chg="add">
          <ac:chgData name="Yoel Kortick" userId="167978f5-7f40-4909-85d5-d4149554ad4e" providerId="ADAL" clId="{17D78392-7091-4238-8278-2F3BDFF78295}" dt="2024-06-26T07:15:21.386" v="5064" actId="11529"/>
          <ac:spMkLst>
            <pc:docMk/>
            <pc:sldMk cId="4284624153" sldId="772"/>
            <ac:spMk id="15" creationId="{0B7E3424-1F2A-45E8-01D2-666ACFFB25B0}"/>
          </ac:spMkLst>
        </pc:spChg>
        <pc:picChg chg="add del">
          <ac:chgData name="Yoel Kortick" userId="167978f5-7f40-4909-85d5-d4149554ad4e" providerId="ADAL" clId="{17D78392-7091-4238-8278-2F3BDFF78295}" dt="2024-06-26T07:11:23.143" v="4778" actId="22"/>
          <ac:picMkLst>
            <pc:docMk/>
            <pc:sldMk cId="4284624153" sldId="772"/>
            <ac:picMk id="3" creationId="{74DC4528-2652-4443-13D3-8E60E3F7C5D9}"/>
          </ac:picMkLst>
        </pc:picChg>
        <pc:picChg chg="del">
          <ac:chgData name="Yoel Kortick" userId="167978f5-7f40-4909-85d5-d4149554ad4e" providerId="ADAL" clId="{17D78392-7091-4238-8278-2F3BDFF78295}" dt="2024-06-26T07:11:20.385" v="4776" actId="478"/>
          <ac:picMkLst>
            <pc:docMk/>
            <pc:sldMk cId="4284624153" sldId="772"/>
            <ac:picMk id="5" creationId="{74D95C09-4F7B-27E8-0754-0845FAEA7BA4}"/>
          </ac:picMkLst>
        </pc:picChg>
        <pc:picChg chg="add mod">
          <ac:chgData name="Yoel Kortick" userId="167978f5-7f40-4909-85d5-d4149554ad4e" providerId="ADAL" clId="{17D78392-7091-4238-8278-2F3BDFF78295}" dt="2024-06-26T07:15:14.508" v="5063" actId="1036"/>
          <ac:picMkLst>
            <pc:docMk/>
            <pc:sldMk cId="4284624153" sldId="772"/>
            <ac:picMk id="7" creationId="{EF9395E4-80E4-BB96-C119-EB5DCC63DAC5}"/>
          </ac:picMkLst>
        </pc:picChg>
        <pc:cxnChg chg="add mod">
          <ac:chgData name="Yoel Kortick" userId="167978f5-7f40-4909-85d5-d4149554ad4e" providerId="ADAL" clId="{17D78392-7091-4238-8278-2F3BDFF78295}" dt="2024-06-26T07:15:14.508" v="5063" actId="1036"/>
          <ac:cxnSpMkLst>
            <pc:docMk/>
            <pc:sldMk cId="4284624153" sldId="772"/>
            <ac:cxnSpMk id="14" creationId="{3E22BA33-7FC8-A10C-1382-04FDDBE7E75F}"/>
          </ac:cxnSpMkLst>
        </pc:cxnChg>
      </pc:sldChg>
      <pc:sldChg chg="modSp add del mod">
        <pc:chgData name="Yoel Kortick" userId="167978f5-7f40-4909-85d5-d4149554ad4e" providerId="ADAL" clId="{17D78392-7091-4238-8278-2F3BDFF78295}" dt="2024-06-26T07:17:05.370" v="5114" actId="47"/>
        <pc:sldMkLst>
          <pc:docMk/>
          <pc:sldMk cId="2676141445" sldId="773"/>
        </pc:sldMkLst>
        <pc:spChg chg="mod">
          <ac:chgData name="Yoel Kortick" userId="167978f5-7f40-4909-85d5-d4149554ad4e" providerId="ADAL" clId="{17D78392-7091-4238-8278-2F3BDFF78295}" dt="2024-06-26T06:45:27.719" v="4685"/>
          <ac:spMkLst>
            <pc:docMk/>
            <pc:sldMk cId="2676141445" sldId="773"/>
            <ac:spMk id="10" creationId="{4C5297D4-1A90-BA7E-1EA2-3486955EA032}"/>
          </ac:spMkLst>
        </pc:spChg>
      </pc:sldChg>
      <pc:sldChg chg="addSp delSp modSp add mod">
        <pc:chgData name="Yoel Kortick" userId="167978f5-7f40-4909-85d5-d4149554ad4e" providerId="ADAL" clId="{17D78392-7091-4238-8278-2F3BDFF78295}" dt="2024-06-26T07:27:05.145" v="5838" actId="1036"/>
        <pc:sldMkLst>
          <pc:docMk/>
          <pc:sldMk cId="2479596646" sldId="774"/>
        </pc:sldMkLst>
        <pc:spChg chg="mod">
          <ac:chgData name="Yoel Kortick" userId="167978f5-7f40-4909-85d5-d4149554ad4e" providerId="ADAL" clId="{17D78392-7091-4238-8278-2F3BDFF78295}" dt="2024-06-26T07:27:05.145" v="5838" actId="1036"/>
          <ac:spMkLst>
            <pc:docMk/>
            <pc:sldMk cId="2479596646" sldId="774"/>
            <ac:spMk id="4" creationId="{7607213B-A963-BD4C-C936-731C92C95FE4}"/>
          </ac:spMkLst>
        </pc:spChg>
        <pc:spChg chg="mod">
          <ac:chgData name="Yoel Kortick" userId="167978f5-7f40-4909-85d5-d4149554ad4e" providerId="ADAL" clId="{17D78392-7091-4238-8278-2F3BDFF78295}" dt="2024-06-26T06:45:30.024" v="4686"/>
          <ac:spMkLst>
            <pc:docMk/>
            <pc:sldMk cId="2479596646" sldId="774"/>
            <ac:spMk id="10" creationId="{4C5297D4-1A90-BA7E-1EA2-3486955EA032}"/>
          </ac:spMkLst>
        </pc:spChg>
        <pc:spChg chg="mod">
          <ac:chgData name="Yoel Kortick" userId="167978f5-7f40-4909-85d5-d4149554ad4e" providerId="ADAL" clId="{17D78392-7091-4238-8278-2F3BDFF78295}" dt="2024-06-26T07:26:50.701" v="5828" actId="313"/>
          <ac:spMkLst>
            <pc:docMk/>
            <pc:sldMk cId="2479596646" sldId="774"/>
            <ac:spMk id="11" creationId="{1ACE3884-5DD3-4F86-13C6-FF34F1D35C8C}"/>
          </ac:spMkLst>
        </pc:spChg>
        <pc:picChg chg="del">
          <ac:chgData name="Yoel Kortick" userId="167978f5-7f40-4909-85d5-d4149554ad4e" providerId="ADAL" clId="{17D78392-7091-4238-8278-2F3BDFF78295}" dt="2024-06-26T07:17:34.767" v="5208" actId="478"/>
          <ac:picMkLst>
            <pc:docMk/>
            <pc:sldMk cId="2479596646" sldId="774"/>
            <ac:picMk id="3" creationId="{44E03476-AF8F-8E46-ABAD-98D022CCF7F5}"/>
          </ac:picMkLst>
        </pc:picChg>
        <pc:picChg chg="add mod ord">
          <ac:chgData name="Yoel Kortick" userId="167978f5-7f40-4909-85d5-d4149554ad4e" providerId="ADAL" clId="{17D78392-7091-4238-8278-2F3BDFF78295}" dt="2024-06-26T07:27:05.145" v="5838" actId="1036"/>
          <ac:picMkLst>
            <pc:docMk/>
            <pc:sldMk cId="2479596646" sldId="774"/>
            <ac:picMk id="5" creationId="{FAA18EE1-6F58-3D62-9703-25F6816D246C}"/>
          </ac:picMkLst>
        </pc:picChg>
      </pc:sldChg>
      <pc:sldChg chg="addSp delSp modSp add mod">
        <pc:chgData name="Yoel Kortick" userId="167978f5-7f40-4909-85d5-d4149554ad4e" providerId="ADAL" clId="{17D78392-7091-4238-8278-2F3BDFF78295}" dt="2024-06-27T04:16:21.462" v="13073"/>
        <pc:sldMkLst>
          <pc:docMk/>
          <pc:sldMk cId="3450066584" sldId="775"/>
        </pc:sldMkLst>
        <pc:spChg chg="del">
          <ac:chgData name="Yoel Kortick" userId="167978f5-7f40-4909-85d5-d4149554ad4e" providerId="ADAL" clId="{17D78392-7091-4238-8278-2F3BDFF78295}" dt="2024-06-26T07:20:56.244" v="5514" actId="478"/>
          <ac:spMkLst>
            <pc:docMk/>
            <pc:sldMk cId="3450066584" sldId="775"/>
            <ac:spMk id="4" creationId="{7607213B-A963-BD4C-C936-731C92C95FE4}"/>
          </ac:spMkLst>
        </pc:spChg>
        <pc:spChg chg="del">
          <ac:chgData name="Yoel Kortick" userId="167978f5-7f40-4909-85d5-d4149554ad4e" providerId="ADAL" clId="{17D78392-7091-4238-8278-2F3BDFF78295}" dt="2024-06-26T07:20:50.982" v="5511" actId="478"/>
          <ac:spMkLst>
            <pc:docMk/>
            <pc:sldMk cId="3450066584" sldId="775"/>
            <ac:spMk id="6" creationId="{D8C4D855-4761-C655-7184-F94DFFA5A5ED}"/>
          </ac:spMkLst>
        </pc:spChg>
        <pc:spChg chg="mod">
          <ac:chgData name="Yoel Kortick" userId="167978f5-7f40-4909-85d5-d4149554ad4e" providerId="ADAL" clId="{17D78392-7091-4238-8278-2F3BDFF78295}" dt="2024-06-26T07:20:07.672" v="5424" actId="1036"/>
          <ac:spMkLst>
            <pc:docMk/>
            <pc:sldMk cId="3450066584" sldId="775"/>
            <ac:spMk id="7" creationId="{62EE260A-9DFD-2874-DEE2-82887933C050}"/>
          </ac:spMkLst>
        </pc:spChg>
        <pc:spChg chg="mod">
          <ac:chgData name="Yoel Kortick" userId="167978f5-7f40-4909-85d5-d4149554ad4e" providerId="ADAL" clId="{17D78392-7091-4238-8278-2F3BDFF78295}" dt="2024-06-26T07:19:59.658" v="5416" actId="14100"/>
          <ac:spMkLst>
            <pc:docMk/>
            <pc:sldMk cId="3450066584" sldId="775"/>
            <ac:spMk id="8" creationId="{0DA82398-BE50-75E5-97C7-2040FAD38830}"/>
          </ac:spMkLst>
        </pc:spChg>
        <pc:spChg chg="mod">
          <ac:chgData name="Yoel Kortick" userId="167978f5-7f40-4909-85d5-d4149554ad4e" providerId="ADAL" clId="{17D78392-7091-4238-8278-2F3BDFF78295}" dt="2024-06-26T06:45:32.295" v="4687"/>
          <ac:spMkLst>
            <pc:docMk/>
            <pc:sldMk cId="3450066584" sldId="775"/>
            <ac:spMk id="10" creationId="{4C5297D4-1A90-BA7E-1EA2-3486955EA032}"/>
          </ac:spMkLst>
        </pc:spChg>
        <pc:spChg chg="mod">
          <ac:chgData name="Yoel Kortick" userId="167978f5-7f40-4909-85d5-d4149554ad4e" providerId="ADAL" clId="{17D78392-7091-4238-8278-2F3BDFF78295}" dt="2024-06-27T04:16:21.462" v="13073"/>
          <ac:spMkLst>
            <pc:docMk/>
            <pc:sldMk cId="3450066584" sldId="775"/>
            <ac:spMk id="11" creationId="{1ACE3884-5DD3-4F86-13C6-FF34F1D35C8C}"/>
          </ac:spMkLst>
        </pc:spChg>
        <pc:spChg chg="mod">
          <ac:chgData name="Yoel Kortick" userId="167978f5-7f40-4909-85d5-d4149554ad4e" providerId="ADAL" clId="{17D78392-7091-4238-8278-2F3BDFF78295}" dt="2024-06-26T07:27:27.249" v="5854" actId="14100"/>
          <ac:spMkLst>
            <pc:docMk/>
            <pc:sldMk cId="3450066584" sldId="775"/>
            <ac:spMk id="13" creationId="{0BA81DD5-F763-2485-259F-6112FF556998}"/>
          </ac:spMkLst>
        </pc:spChg>
        <pc:picChg chg="add mod ord">
          <ac:chgData name="Yoel Kortick" userId="167978f5-7f40-4909-85d5-d4149554ad4e" providerId="ADAL" clId="{17D78392-7091-4238-8278-2F3BDFF78295}" dt="2024-06-26T07:20:58.009" v="5515" actId="208"/>
          <ac:picMkLst>
            <pc:docMk/>
            <pc:sldMk cId="3450066584" sldId="775"/>
            <ac:picMk id="3" creationId="{DFA47CB8-CD12-259E-ACE7-DC31D25C917A}"/>
          </ac:picMkLst>
        </pc:picChg>
        <pc:picChg chg="del">
          <ac:chgData name="Yoel Kortick" userId="167978f5-7f40-4909-85d5-d4149554ad4e" providerId="ADAL" clId="{17D78392-7091-4238-8278-2F3BDFF78295}" dt="2024-06-26T07:19:38.098" v="5396" actId="478"/>
          <ac:picMkLst>
            <pc:docMk/>
            <pc:sldMk cId="3450066584" sldId="775"/>
            <ac:picMk id="5" creationId="{EC2BC5FC-B2B2-E835-01A4-D5B1D7EB7F07}"/>
          </ac:picMkLst>
        </pc:picChg>
      </pc:sldChg>
      <pc:sldChg chg="addSp delSp modSp add mod">
        <pc:chgData name="Yoel Kortick" userId="167978f5-7f40-4909-85d5-d4149554ad4e" providerId="ADAL" clId="{17D78392-7091-4238-8278-2F3BDFF78295}" dt="2024-06-26T07:26:24.959" v="5754" actId="5793"/>
        <pc:sldMkLst>
          <pc:docMk/>
          <pc:sldMk cId="107125971" sldId="776"/>
        </pc:sldMkLst>
        <pc:spChg chg="add">
          <ac:chgData name="Yoel Kortick" userId="167978f5-7f40-4909-85d5-d4149554ad4e" providerId="ADAL" clId="{17D78392-7091-4238-8278-2F3BDFF78295}" dt="2024-06-26T07:26:20.495" v="5747" actId="11529"/>
          <ac:spMkLst>
            <pc:docMk/>
            <pc:sldMk cId="107125971" sldId="776"/>
            <ac:spMk id="4" creationId="{894F40A8-9A28-9724-1B8F-D595BADB8E43}"/>
          </ac:spMkLst>
        </pc:spChg>
        <pc:spChg chg="del">
          <ac:chgData name="Yoel Kortick" userId="167978f5-7f40-4909-85d5-d4149554ad4e" providerId="ADAL" clId="{17D78392-7091-4238-8278-2F3BDFF78295}" dt="2024-06-26T07:15:42.181" v="5065" actId="478"/>
          <ac:spMkLst>
            <pc:docMk/>
            <pc:sldMk cId="107125971" sldId="776"/>
            <ac:spMk id="8" creationId="{D6046FFA-5187-F86A-F9C5-6A35C12A45E3}"/>
          </ac:spMkLst>
        </pc:spChg>
        <pc:spChg chg="mod">
          <ac:chgData name="Yoel Kortick" userId="167978f5-7f40-4909-85d5-d4149554ad4e" providerId="ADAL" clId="{17D78392-7091-4238-8278-2F3BDFF78295}" dt="2024-06-26T07:26:24.959" v="5754" actId="5793"/>
          <ac:spMkLst>
            <pc:docMk/>
            <pc:sldMk cId="107125971" sldId="776"/>
            <ac:spMk id="11" creationId="{1ACE3884-5DD3-4F86-13C6-FF34F1D35C8C}"/>
          </ac:spMkLst>
        </pc:spChg>
        <pc:spChg chg="del">
          <ac:chgData name="Yoel Kortick" userId="167978f5-7f40-4909-85d5-d4149554ad4e" providerId="ADAL" clId="{17D78392-7091-4238-8278-2F3BDFF78295}" dt="2024-06-26T07:15:42.181" v="5065" actId="478"/>
          <ac:spMkLst>
            <pc:docMk/>
            <pc:sldMk cId="107125971" sldId="776"/>
            <ac:spMk id="12" creationId="{9A46FD35-5479-E828-1F6C-39139CA2BBD5}"/>
          </ac:spMkLst>
        </pc:spChg>
        <pc:picChg chg="add mod">
          <ac:chgData name="Yoel Kortick" userId="167978f5-7f40-4909-85d5-d4149554ad4e" providerId="ADAL" clId="{17D78392-7091-4238-8278-2F3BDFF78295}" dt="2024-06-26T07:16:20.215" v="5113" actId="208"/>
          <ac:picMkLst>
            <pc:docMk/>
            <pc:sldMk cId="107125971" sldId="776"/>
            <ac:picMk id="3" creationId="{819E33E4-94ED-FCA6-A5D5-5DC997AD236E}"/>
          </ac:picMkLst>
        </pc:picChg>
        <pc:picChg chg="del">
          <ac:chgData name="Yoel Kortick" userId="167978f5-7f40-4909-85d5-d4149554ad4e" providerId="ADAL" clId="{17D78392-7091-4238-8278-2F3BDFF78295}" dt="2024-06-26T07:15:42.181" v="5065" actId="478"/>
          <ac:picMkLst>
            <pc:docMk/>
            <pc:sldMk cId="107125971" sldId="776"/>
            <ac:picMk id="7" creationId="{EF9395E4-80E4-BB96-C119-EB5DCC63DAC5}"/>
          </ac:picMkLst>
        </pc:picChg>
        <pc:cxnChg chg="del">
          <ac:chgData name="Yoel Kortick" userId="167978f5-7f40-4909-85d5-d4149554ad4e" providerId="ADAL" clId="{17D78392-7091-4238-8278-2F3BDFF78295}" dt="2024-06-26T07:15:42.181" v="5065" actId="478"/>
          <ac:cxnSpMkLst>
            <pc:docMk/>
            <pc:sldMk cId="107125971" sldId="776"/>
            <ac:cxnSpMk id="14" creationId="{3E22BA33-7FC8-A10C-1382-04FDDBE7E75F}"/>
          </ac:cxnSpMkLst>
        </pc:cxnChg>
      </pc:sldChg>
      <pc:sldChg chg="addSp delSp modSp add mod">
        <pc:chgData name="Yoel Kortick" userId="167978f5-7f40-4909-85d5-d4149554ad4e" providerId="ADAL" clId="{17D78392-7091-4238-8278-2F3BDFF78295}" dt="2024-06-26T07:24:22.909" v="5602" actId="208"/>
        <pc:sldMkLst>
          <pc:docMk/>
          <pc:sldMk cId="3168314226" sldId="777"/>
        </pc:sldMkLst>
        <pc:spChg chg="mod">
          <ac:chgData name="Yoel Kortick" userId="167978f5-7f40-4909-85d5-d4149554ad4e" providerId="ADAL" clId="{17D78392-7091-4238-8278-2F3BDFF78295}" dt="2024-06-26T07:24:20.436" v="5601" actId="1037"/>
          <ac:spMkLst>
            <pc:docMk/>
            <pc:sldMk cId="3168314226" sldId="777"/>
            <ac:spMk id="7" creationId="{62EE260A-9DFD-2874-DEE2-82887933C050}"/>
          </ac:spMkLst>
        </pc:spChg>
        <pc:spChg chg="del">
          <ac:chgData name="Yoel Kortick" userId="167978f5-7f40-4909-85d5-d4149554ad4e" providerId="ADAL" clId="{17D78392-7091-4238-8278-2F3BDFF78295}" dt="2024-06-26T07:24:05.213" v="5594" actId="478"/>
          <ac:spMkLst>
            <pc:docMk/>
            <pc:sldMk cId="3168314226" sldId="777"/>
            <ac:spMk id="8" creationId="{0DA82398-BE50-75E5-97C7-2040FAD38830}"/>
          </ac:spMkLst>
        </pc:spChg>
        <pc:spChg chg="mod">
          <ac:chgData name="Yoel Kortick" userId="167978f5-7f40-4909-85d5-d4149554ad4e" providerId="ADAL" clId="{17D78392-7091-4238-8278-2F3BDFF78295}" dt="2024-06-26T07:23:37.748" v="5590" actId="20577"/>
          <ac:spMkLst>
            <pc:docMk/>
            <pc:sldMk cId="3168314226" sldId="777"/>
            <ac:spMk id="11" creationId="{1ACE3884-5DD3-4F86-13C6-FF34F1D35C8C}"/>
          </ac:spMkLst>
        </pc:spChg>
        <pc:spChg chg="del">
          <ac:chgData name="Yoel Kortick" userId="167978f5-7f40-4909-85d5-d4149554ad4e" providerId="ADAL" clId="{17D78392-7091-4238-8278-2F3BDFF78295}" dt="2024-06-26T07:24:06.299" v="5595" actId="478"/>
          <ac:spMkLst>
            <pc:docMk/>
            <pc:sldMk cId="3168314226" sldId="777"/>
            <ac:spMk id="13" creationId="{0BA81DD5-F763-2485-259F-6112FF556998}"/>
          </ac:spMkLst>
        </pc:spChg>
        <pc:picChg chg="del">
          <ac:chgData name="Yoel Kortick" userId="167978f5-7f40-4909-85d5-d4149554ad4e" providerId="ADAL" clId="{17D78392-7091-4238-8278-2F3BDFF78295}" dt="2024-06-26T07:23:40.537" v="5591" actId="478"/>
          <ac:picMkLst>
            <pc:docMk/>
            <pc:sldMk cId="3168314226" sldId="777"/>
            <ac:picMk id="3" creationId="{DFA47CB8-CD12-259E-ACE7-DC31D25C917A}"/>
          </ac:picMkLst>
        </pc:picChg>
        <pc:picChg chg="add del">
          <ac:chgData name="Yoel Kortick" userId="167978f5-7f40-4909-85d5-d4149554ad4e" providerId="ADAL" clId="{17D78392-7091-4238-8278-2F3BDFF78295}" dt="2024-06-26T07:24:01.325" v="5593" actId="478"/>
          <ac:picMkLst>
            <pc:docMk/>
            <pc:sldMk cId="3168314226" sldId="777"/>
            <ac:picMk id="4" creationId="{1697DA33-7F2E-9793-71F6-488D87462AC3}"/>
          </ac:picMkLst>
        </pc:picChg>
        <pc:picChg chg="add mod ord">
          <ac:chgData name="Yoel Kortick" userId="167978f5-7f40-4909-85d5-d4149554ad4e" providerId="ADAL" clId="{17D78392-7091-4238-8278-2F3BDFF78295}" dt="2024-06-26T07:24:22.909" v="5602" actId="208"/>
          <ac:picMkLst>
            <pc:docMk/>
            <pc:sldMk cId="3168314226" sldId="777"/>
            <ac:picMk id="6" creationId="{3A3D660F-0821-FCFE-B565-D2FF63393AA3}"/>
          </ac:picMkLst>
        </pc:picChg>
      </pc:sldChg>
      <pc:sldChg chg="addSp delSp modSp add mod">
        <pc:chgData name="Yoel Kortick" userId="167978f5-7f40-4909-85d5-d4149554ad4e" providerId="ADAL" clId="{17D78392-7091-4238-8278-2F3BDFF78295}" dt="2024-06-26T07:25:24.491" v="5680" actId="208"/>
        <pc:sldMkLst>
          <pc:docMk/>
          <pc:sldMk cId="1817444396" sldId="778"/>
        </pc:sldMkLst>
        <pc:spChg chg="mod">
          <ac:chgData name="Yoel Kortick" userId="167978f5-7f40-4909-85d5-d4149554ad4e" providerId="ADAL" clId="{17D78392-7091-4238-8278-2F3BDFF78295}" dt="2024-06-26T07:25:21.989" v="5679" actId="14100"/>
          <ac:spMkLst>
            <pc:docMk/>
            <pc:sldMk cId="1817444396" sldId="778"/>
            <ac:spMk id="7" creationId="{62EE260A-9DFD-2874-DEE2-82887933C050}"/>
          </ac:spMkLst>
        </pc:spChg>
        <pc:spChg chg="mod">
          <ac:chgData name="Yoel Kortick" userId="167978f5-7f40-4909-85d5-d4149554ad4e" providerId="ADAL" clId="{17D78392-7091-4238-8278-2F3BDFF78295}" dt="2024-06-26T07:25:05.342" v="5672" actId="20577"/>
          <ac:spMkLst>
            <pc:docMk/>
            <pc:sldMk cId="1817444396" sldId="778"/>
            <ac:spMk id="11" creationId="{1ACE3884-5DD3-4F86-13C6-FF34F1D35C8C}"/>
          </ac:spMkLst>
        </pc:spChg>
        <pc:picChg chg="add mod ord">
          <ac:chgData name="Yoel Kortick" userId="167978f5-7f40-4909-85d5-d4149554ad4e" providerId="ADAL" clId="{17D78392-7091-4238-8278-2F3BDFF78295}" dt="2024-06-26T07:25:24.491" v="5680" actId="208"/>
          <ac:picMkLst>
            <pc:docMk/>
            <pc:sldMk cId="1817444396" sldId="778"/>
            <ac:picMk id="3" creationId="{41944ACD-1A6B-FB50-E4B7-81AEAA9D58ED}"/>
          </ac:picMkLst>
        </pc:picChg>
        <pc:picChg chg="del">
          <ac:chgData name="Yoel Kortick" userId="167978f5-7f40-4909-85d5-d4149554ad4e" providerId="ADAL" clId="{17D78392-7091-4238-8278-2F3BDFF78295}" dt="2024-06-26T07:25:07.628" v="5673" actId="478"/>
          <ac:picMkLst>
            <pc:docMk/>
            <pc:sldMk cId="1817444396" sldId="778"/>
            <ac:picMk id="6" creationId="{3A3D660F-0821-FCFE-B565-D2FF63393AA3}"/>
          </ac:picMkLst>
        </pc:picChg>
      </pc:sldChg>
      <pc:sldChg chg="delSp modSp add mod">
        <pc:chgData name="Yoel Kortick" userId="167978f5-7f40-4909-85d5-d4149554ad4e" providerId="ADAL" clId="{17D78392-7091-4238-8278-2F3BDFF78295}" dt="2024-06-27T04:16:21.462" v="13073"/>
        <pc:sldMkLst>
          <pc:docMk/>
          <pc:sldMk cId="600945540" sldId="779"/>
        </pc:sldMkLst>
        <pc:spChg chg="del">
          <ac:chgData name="Yoel Kortick" userId="167978f5-7f40-4909-85d5-d4149554ad4e" providerId="ADAL" clId="{17D78392-7091-4238-8278-2F3BDFF78295}" dt="2024-06-26T07:31:32.954" v="5952" actId="478"/>
          <ac:spMkLst>
            <pc:docMk/>
            <pc:sldMk cId="600945540" sldId="779"/>
            <ac:spMk id="7" creationId="{62EE260A-9DFD-2874-DEE2-82887933C050}"/>
          </ac:spMkLst>
        </pc:spChg>
        <pc:spChg chg="mod">
          <ac:chgData name="Yoel Kortick" userId="167978f5-7f40-4909-85d5-d4149554ad4e" providerId="ADAL" clId="{17D78392-7091-4238-8278-2F3BDFF78295}" dt="2024-06-27T04:16:21.462" v="13073"/>
          <ac:spMkLst>
            <pc:docMk/>
            <pc:sldMk cId="600945540" sldId="779"/>
            <ac:spMk id="11" creationId="{1ACE3884-5DD3-4F86-13C6-FF34F1D35C8C}"/>
          </ac:spMkLst>
        </pc:spChg>
        <pc:picChg chg="del">
          <ac:chgData name="Yoel Kortick" userId="167978f5-7f40-4909-85d5-d4149554ad4e" providerId="ADAL" clId="{17D78392-7091-4238-8278-2F3BDFF78295}" dt="2024-06-26T07:31:32.954" v="5952" actId="478"/>
          <ac:picMkLst>
            <pc:docMk/>
            <pc:sldMk cId="600945540" sldId="779"/>
            <ac:picMk id="3" creationId="{41944ACD-1A6B-FB50-E4B7-81AEAA9D58ED}"/>
          </ac:picMkLst>
        </pc:picChg>
      </pc:sldChg>
      <pc:sldChg chg="addSp modSp add mod">
        <pc:chgData name="Yoel Kortick" userId="167978f5-7f40-4909-85d5-d4149554ad4e" providerId="ADAL" clId="{17D78392-7091-4238-8278-2F3BDFF78295}" dt="2024-06-27T04:16:21.462" v="13073"/>
        <pc:sldMkLst>
          <pc:docMk/>
          <pc:sldMk cId="2158396013" sldId="780"/>
        </pc:sldMkLst>
        <pc:spChg chg="add mod">
          <ac:chgData name="Yoel Kortick" userId="167978f5-7f40-4909-85d5-d4149554ad4e" providerId="ADAL" clId="{17D78392-7091-4238-8278-2F3BDFF78295}" dt="2024-06-26T09:48:30.477" v="6614" actId="1036"/>
          <ac:spMkLst>
            <pc:docMk/>
            <pc:sldMk cId="2158396013" sldId="780"/>
            <ac:spMk id="4" creationId="{0BC8C3A6-0229-22C7-9FC2-56C828BD0202}"/>
          </ac:spMkLst>
        </pc:spChg>
        <pc:spChg chg="add mod">
          <ac:chgData name="Yoel Kortick" userId="167978f5-7f40-4909-85d5-d4149554ad4e" providerId="ADAL" clId="{17D78392-7091-4238-8278-2F3BDFF78295}" dt="2024-06-26T09:48:30.477" v="6614" actId="1036"/>
          <ac:spMkLst>
            <pc:docMk/>
            <pc:sldMk cId="2158396013" sldId="780"/>
            <ac:spMk id="5" creationId="{96DFA77E-28E4-7CF4-8A86-C6C541ED1CE8}"/>
          </ac:spMkLst>
        </pc:spChg>
        <pc:spChg chg="add mod">
          <ac:chgData name="Yoel Kortick" userId="167978f5-7f40-4909-85d5-d4149554ad4e" providerId="ADAL" clId="{17D78392-7091-4238-8278-2F3BDFF78295}" dt="2024-06-26T09:48:30.477" v="6614" actId="1036"/>
          <ac:spMkLst>
            <pc:docMk/>
            <pc:sldMk cId="2158396013" sldId="780"/>
            <ac:spMk id="8" creationId="{5FC91FCD-C6AC-D950-9549-99445367413C}"/>
          </ac:spMkLst>
        </pc:spChg>
        <pc:spChg chg="mod">
          <ac:chgData name="Yoel Kortick" userId="167978f5-7f40-4909-85d5-d4149554ad4e" providerId="ADAL" clId="{17D78392-7091-4238-8278-2F3BDFF78295}" dt="2024-06-27T04:16:21.462" v="13073"/>
          <ac:spMkLst>
            <pc:docMk/>
            <pc:sldMk cId="2158396013" sldId="780"/>
            <ac:spMk id="11" creationId="{1ACE3884-5DD3-4F86-13C6-FF34F1D35C8C}"/>
          </ac:spMkLst>
        </pc:spChg>
        <pc:spChg chg="add mod">
          <ac:chgData name="Yoel Kortick" userId="167978f5-7f40-4909-85d5-d4149554ad4e" providerId="ADAL" clId="{17D78392-7091-4238-8278-2F3BDFF78295}" dt="2024-06-26T09:48:30.477" v="6614" actId="1036"/>
          <ac:spMkLst>
            <pc:docMk/>
            <pc:sldMk cId="2158396013" sldId="780"/>
            <ac:spMk id="12" creationId="{6BD625B7-C19B-61F5-8E7F-36FA930E4EDF}"/>
          </ac:spMkLst>
        </pc:spChg>
        <pc:picChg chg="add mod">
          <ac:chgData name="Yoel Kortick" userId="167978f5-7f40-4909-85d5-d4149554ad4e" providerId="ADAL" clId="{17D78392-7091-4238-8278-2F3BDFF78295}" dt="2024-06-26T09:48:30.477" v="6614" actId="1036"/>
          <ac:picMkLst>
            <pc:docMk/>
            <pc:sldMk cId="2158396013" sldId="780"/>
            <ac:picMk id="3" creationId="{A796528B-BE96-CF2B-E219-0F763ABC4559}"/>
          </ac:picMkLst>
        </pc:picChg>
        <pc:picChg chg="add mod">
          <ac:chgData name="Yoel Kortick" userId="167978f5-7f40-4909-85d5-d4149554ad4e" providerId="ADAL" clId="{17D78392-7091-4238-8278-2F3BDFF78295}" dt="2024-06-26T09:48:30.477" v="6614" actId="1036"/>
          <ac:picMkLst>
            <pc:docMk/>
            <pc:sldMk cId="2158396013" sldId="780"/>
            <ac:picMk id="7" creationId="{1C48EF0D-E522-E1AE-47DD-90CB230D7DBF}"/>
          </ac:picMkLst>
        </pc:picChg>
      </pc:sldChg>
      <pc:sldChg chg="modSp add mod setBg">
        <pc:chgData name="Yoel Kortick" userId="167978f5-7f40-4909-85d5-d4149554ad4e" providerId="ADAL" clId="{17D78392-7091-4238-8278-2F3BDFF78295}" dt="2024-06-26T09:50:08.822" v="6632"/>
        <pc:sldMkLst>
          <pc:docMk/>
          <pc:sldMk cId="1699544927" sldId="781"/>
        </pc:sldMkLst>
        <pc:spChg chg="mod">
          <ac:chgData name="Yoel Kortick" userId="167978f5-7f40-4909-85d5-d4149554ad4e" providerId="ADAL" clId="{17D78392-7091-4238-8278-2F3BDFF78295}" dt="2024-06-26T09:50:08.822" v="6632"/>
          <ac:spMkLst>
            <pc:docMk/>
            <pc:sldMk cId="1699544927" sldId="781"/>
            <ac:spMk id="13" creationId="{F4F9CE6C-EB7E-DBFE-C77E-B97A93A03817}"/>
          </ac:spMkLst>
        </pc:spChg>
      </pc:sldChg>
      <pc:sldChg chg="addSp delSp modSp add mod setBg">
        <pc:chgData name="Yoel Kortick" userId="167978f5-7f40-4909-85d5-d4149554ad4e" providerId="ADAL" clId="{17D78392-7091-4238-8278-2F3BDFF78295}" dt="2024-06-27T04:09:29.738" v="13014" actId="20577"/>
        <pc:sldMkLst>
          <pc:docMk/>
          <pc:sldMk cId="1822790369" sldId="782"/>
        </pc:sldMkLst>
        <pc:spChg chg="add mod">
          <ac:chgData name="Yoel Kortick" userId="167978f5-7f40-4909-85d5-d4149554ad4e" providerId="ADAL" clId="{17D78392-7091-4238-8278-2F3BDFF78295}" dt="2024-06-26T10:42:41.912" v="8048" actId="14100"/>
          <ac:spMkLst>
            <pc:docMk/>
            <pc:sldMk cId="1822790369" sldId="782"/>
            <ac:spMk id="5" creationId="{5BDC558D-BE80-E242-0CC0-36D1E61F43B2}"/>
          </ac:spMkLst>
        </pc:spChg>
        <pc:spChg chg="mod">
          <ac:chgData name="Yoel Kortick" userId="167978f5-7f40-4909-85d5-d4149554ad4e" providerId="ADAL" clId="{17D78392-7091-4238-8278-2F3BDFF78295}" dt="2024-06-26T09:50:14.416" v="6635"/>
          <ac:spMkLst>
            <pc:docMk/>
            <pc:sldMk cId="1822790369" sldId="782"/>
            <ac:spMk id="10" creationId="{4C5297D4-1A90-BA7E-1EA2-3486955EA032}"/>
          </ac:spMkLst>
        </pc:spChg>
        <pc:spChg chg="mod">
          <ac:chgData name="Yoel Kortick" userId="167978f5-7f40-4909-85d5-d4149554ad4e" providerId="ADAL" clId="{17D78392-7091-4238-8278-2F3BDFF78295}" dt="2024-06-27T04:09:29.738" v="13014" actId="20577"/>
          <ac:spMkLst>
            <pc:docMk/>
            <pc:sldMk cId="1822790369" sldId="782"/>
            <ac:spMk id="11" creationId="{1ACE3884-5DD3-4F86-13C6-FF34F1D35C8C}"/>
          </ac:spMkLst>
        </pc:spChg>
        <pc:picChg chg="add mod">
          <ac:chgData name="Yoel Kortick" userId="167978f5-7f40-4909-85d5-d4149554ad4e" providerId="ADAL" clId="{17D78392-7091-4238-8278-2F3BDFF78295}" dt="2024-06-26T10:42:18.504" v="8046" actId="208"/>
          <ac:picMkLst>
            <pc:docMk/>
            <pc:sldMk cId="1822790369" sldId="782"/>
            <ac:picMk id="3" creationId="{67275478-5185-4274-4419-CD4E5B4042F0}"/>
          </ac:picMkLst>
        </pc:picChg>
        <pc:picChg chg="del">
          <ac:chgData name="Yoel Kortick" userId="167978f5-7f40-4909-85d5-d4149554ad4e" providerId="ADAL" clId="{17D78392-7091-4238-8278-2F3BDFF78295}" dt="2024-06-26T09:50:17.639" v="6636" actId="478"/>
          <ac:picMkLst>
            <pc:docMk/>
            <pc:sldMk cId="1822790369" sldId="782"/>
            <ac:picMk id="4" creationId="{D8127B7E-E387-F84D-5873-963B236C4BB5}"/>
          </ac:picMkLst>
        </pc:picChg>
      </pc:sldChg>
      <pc:sldChg chg="modSp add mod">
        <pc:chgData name="Yoel Kortick" userId="167978f5-7f40-4909-85d5-d4149554ad4e" providerId="ADAL" clId="{17D78392-7091-4238-8278-2F3BDFF78295}" dt="2024-06-27T04:10:24.110" v="13018" actId="20577"/>
        <pc:sldMkLst>
          <pc:docMk/>
          <pc:sldMk cId="3169409164" sldId="783"/>
        </pc:sldMkLst>
        <pc:spChg chg="mod">
          <ac:chgData name="Yoel Kortick" userId="167978f5-7f40-4909-85d5-d4149554ad4e" providerId="ADAL" clId="{17D78392-7091-4238-8278-2F3BDFF78295}" dt="2024-06-27T04:10:24.110" v="13018" actId="20577"/>
          <ac:spMkLst>
            <pc:docMk/>
            <pc:sldMk cId="3169409164" sldId="783"/>
            <ac:spMk id="11" creationId="{1ACE3884-5DD3-4F86-13C6-FF34F1D35C8C}"/>
          </ac:spMkLst>
        </pc:spChg>
      </pc:sldChg>
      <pc:sldChg chg="addSp modSp add mod">
        <pc:chgData name="Yoel Kortick" userId="167978f5-7f40-4909-85d5-d4149554ad4e" providerId="ADAL" clId="{17D78392-7091-4238-8278-2F3BDFF78295}" dt="2024-06-27T04:16:21.462" v="13073"/>
        <pc:sldMkLst>
          <pc:docMk/>
          <pc:sldMk cId="3354366539" sldId="784"/>
        </pc:sldMkLst>
        <pc:spChg chg="add">
          <ac:chgData name="Yoel Kortick" userId="167978f5-7f40-4909-85d5-d4149554ad4e" providerId="ADAL" clId="{17D78392-7091-4238-8278-2F3BDFF78295}" dt="2024-06-26T09:58:54.650" v="7020" actId="11529"/>
          <ac:spMkLst>
            <pc:docMk/>
            <pc:sldMk cId="3354366539" sldId="784"/>
            <ac:spMk id="4" creationId="{8B37229E-9FA7-D40A-BB05-DF613964CA8D}"/>
          </ac:spMkLst>
        </pc:spChg>
        <pc:spChg chg="add mod">
          <ac:chgData name="Yoel Kortick" userId="167978f5-7f40-4909-85d5-d4149554ad4e" providerId="ADAL" clId="{17D78392-7091-4238-8278-2F3BDFF78295}" dt="2024-06-26T09:59:05.527" v="7022" actId="14100"/>
          <ac:spMkLst>
            <pc:docMk/>
            <pc:sldMk cId="3354366539" sldId="784"/>
            <ac:spMk id="5" creationId="{D9C8B420-7FA2-CB19-1BE3-EB9BEF917C3B}"/>
          </ac:spMkLst>
        </pc:spChg>
        <pc:spChg chg="add mod">
          <ac:chgData name="Yoel Kortick" userId="167978f5-7f40-4909-85d5-d4149554ad4e" providerId="ADAL" clId="{17D78392-7091-4238-8278-2F3BDFF78295}" dt="2024-06-27T04:16:21.462" v="13073"/>
          <ac:spMkLst>
            <pc:docMk/>
            <pc:sldMk cId="3354366539" sldId="784"/>
            <ac:spMk id="6" creationId="{1CCF64CE-C2CE-30C9-7E0C-3D31B14F7599}"/>
          </ac:spMkLst>
        </pc:spChg>
        <pc:spChg chg="mod">
          <ac:chgData name="Yoel Kortick" userId="167978f5-7f40-4909-85d5-d4149554ad4e" providerId="ADAL" clId="{17D78392-7091-4238-8278-2F3BDFF78295}" dt="2024-06-27T04:16:21.462" v="13073"/>
          <ac:spMkLst>
            <pc:docMk/>
            <pc:sldMk cId="3354366539" sldId="784"/>
            <ac:spMk id="11" creationId="{1ACE3884-5DD3-4F86-13C6-FF34F1D35C8C}"/>
          </ac:spMkLst>
        </pc:spChg>
        <pc:spChg chg="add mod">
          <ac:chgData name="Yoel Kortick" userId="167978f5-7f40-4909-85d5-d4149554ad4e" providerId="ADAL" clId="{17D78392-7091-4238-8278-2F3BDFF78295}" dt="2024-06-26T10:01:48.694" v="7132" actId="14100"/>
          <ac:spMkLst>
            <pc:docMk/>
            <pc:sldMk cId="3354366539" sldId="784"/>
            <ac:spMk id="13" creationId="{B8A525D8-7A03-A94D-3094-518EBD42FB53}"/>
          </ac:spMkLst>
        </pc:spChg>
        <pc:picChg chg="add mod ord">
          <ac:chgData name="Yoel Kortick" userId="167978f5-7f40-4909-85d5-d4149554ad4e" providerId="ADAL" clId="{17D78392-7091-4238-8278-2F3BDFF78295}" dt="2024-06-26T09:59:08.905" v="7023" actId="208"/>
          <ac:picMkLst>
            <pc:docMk/>
            <pc:sldMk cId="3354366539" sldId="784"/>
            <ac:picMk id="3" creationId="{AFA5BF16-C583-E07A-3665-F2821D89D578}"/>
          </ac:picMkLst>
        </pc:picChg>
        <pc:cxnChg chg="add mod">
          <ac:chgData name="Yoel Kortick" userId="167978f5-7f40-4909-85d5-d4149554ad4e" providerId="ADAL" clId="{17D78392-7091-4238-8278-2F3BDFF78295}" dt="2024-06-26T09:59:47.708" v="7059" actId="14100"/>
          <ac:cxnSpMkLst>
            <pc:docMk/>
            <pc:sldMk cId="3354366539" sldId="784"/>
            <ac:cxnSpMk id="8" creationId="{690AC886-2C45-A929-1C58-5AECA4D84BCD}"/>
          </ac:cxnSpMkLst>
        </pc:cxnChg>
        <pc:cxnChg chg="add mod">
          <ac:chgData name="Yoel Kortick" userId="167978f5-7f40-4909-85d5-d4149554ad4e" providerId="ADAL" clId="{17D78392-7091-4238-8278-2F3BDFF78295}" dt="2024-06-26T10:01:56.863" v="7134" actId="14100"/>
          <ac:cxnSpMkLst>
            <pc:docMk/>
            <pc:sldMk cId="3354366539" sldId="784"/>
            <ac:cxnSpMk id="14" creationId="{87D6140D-53B8-25D9-B43A-5D06DC5F0BE7}"/>
          </ac:cxnSpMkLst>
        </pc:cxnChg>
      </pc:sldChg>
      <pc:sldChg chg="addSp delSp modSp add mod">
        <pc:chgData name="Yoel Kortick" userId="167978f5-7f40-4909-85d5-d4149554ad4e" providerId="ADAL" clId="{17D78392-7091-4238-8278-2F3BDFF78295}" dt="2024-06-26T10:00:58.721" v="7082" actId="208"/>
        <pc:sldMkLst>
          <pc:docMk/>
          <pc:sldMk cId="128381602" sldId="785"/>
        </pc:sldMkLst>
        <pc:spChg chg="del">
          <ac:chgData name="Yoel Kortick" userId="167978f5-7f40-4909-85d5-d4149554ad4e" providerId="ADAL" clId="{17D78392-7091-4238-8278-2F3BDFF78295}" dt="2024-06-26T10:00:54.911" v="7079" actId="478"/>
          <ac:spMkLst>
            <pc:docMk/>
            <pc:sldMk cId="128381602" sldId="785"/>
            <ac:spMk id="4" creationId="{8B37229E-9FA7-D40A-BB05-DF613964CA8D}"/>
          </ac:spMkLst>
        </pc:spChg>
        <pc:spChg chg="mod">
          <ac:chgData name="Yoel Kortick" userId="167978f5-7f40-4909-85d5-d4149554ad4e" providerId="ADAL" clId="{17D78392-7091-4238-8278-2F3BDFF78295}" dt="2024-06-26T10:00:45.751" v="7078" actId="14100"/>
          <ac:spMkLst>
            <pc:docMk/>
            <pc:sldMk cId="128381602" sldId="785"/>
            <ac:spMk id="5" creationId="{D9C8B420-7FA2-CB19-1BE3-EB9BEF917C3B}"/>
          </ac:spMkLst>
        </pc:spChg>
        <pc:spChg chg="del">
          <ac:chgData name="Yoel Kortick" userId="167978f5-7f40-4909-85d5-d4149554ad4e" providerId="ADAL" clId="{17D78392-7091-4238-8278-2F3BDFF78295}" dt="2024-06-26T10:00:56.348" v="7080" actId="478"/>
          <ac:spMkLst>
            <pc:docMk/>
            <pc:sldMk cId="128381602" sldId="785"/>
            <ac:spMk id="6" creationId="{1CCF64CE-C2CE-30C9-7E0C-3D31B14F7599}"/>
          </ac:spMkLst>
        </pc:spChg>
        <pc:spChg chg="mod">
          <ac:chgData name="Yoel Kortick" userId="167978f5-7f40-4909-85d5-d4149554ad4e" providerId="ADAL" clId="{17D78392-7091-4238-8278-2F3BDFF78295}" dt="2024-06-26T10:00:33.505" v="7073" actId="20577"/>
          <ac:spMkLst>
            <pc:docMk/>
            <pc:sldMk cId="128381602" sldId="785"/>
            <ac:spMk id="11" creationId="{1ACE3884-5DD3-4F86-13C6-FF34F1D35C8C}"/>
          </ac:spMkLst>
        </pc:spChg>
        <pc:picChg chg="del">
          <ac:chgData name="Yoel Kortick" userId="167978f5-7f40-4909-85d5-d4149554ad4e" providerId="ADAL" clId="{17D78392-7091-4238-8278-2F3BDFF78295}" dt="2024-06-26T10:00:35.524" v="7074" actId="478"/>
          <ac:picMkLst>
            <pc:docMk/>
            <pc:sldMk cId="128381602" sldId="785"/>
            <ac:picMk id="3" creationId="{AFA5BF16-C583-E07A-3665-F2821D89D578}"/>
          </ac:picMkLst>
        </pc:picChg>
        <pc:picChg chg="add mod ord">
          <ac:chgData name="Yoel Kortick" userId="167978f5-7f40-4909-85d5-d4149554ad4e" providerId="ADAL" clId="{17D78392-7091-4238-8278-2F3BDFF78295}" dt="2024-06-26T10:00:58.721" v="7082" actId="208"/>
          <ac:picMkLst>
            <pc:docMk/>
            <pc:sldMk cId="128381602" sldId="785"/>
            <ac:picMk id="7" creationId="{CDEF0BE2-975F-BB7A-1C06-9C30B6BFB99A}"/>
          </ac:picMkLst>
        </pc:picChg>
        <pc:cxnChg chg="del">
          <ac:chgData name="Yoel Kortick" userId="167978f5-7f40-4909-85d5-d4149554ad4e" providerId="ADAL" clId="{17D78392-7091-4238-8278-2F3BDFF78295}" dt="2024-06-26T10:00:57.163" v="7081" actId="478"/>
          <ac:cxnSpMkLst>
            <pc:docMk/>
            <pc:sldMk cId="128381602" sldId="785"/>
            <ac:cxnSpMk id="8" creationId="{690AC886-2C45-A929-1C58-5AECA4D84BCD}"/>
          </ac:cxnSpMkLst>
        </pc:cxnChg>
      </pc:sldChg>
      <pc:sldChg chg="addSp delSp modSp add mod">
        <pc:chgData name="Yoel Kortick" userId="167978f5-7f40-4909-85d5-d4149554ad4e" providerId="ADAL" clId="{17D78392-7091-4238-8278-2F3BDFF78295}" dt="2024-06-27T04:16:21.462" v="13073"/>
        <pc:sldMkLst>
          <pc:docMk/>
          <pc:sldMk cId="649209413" sldId="786"/>
        </pc:sldMkLst>
        <pc:spChg chg="mod">
          <ac:chgData name="Yoel Kortick" userId="167978f5-7f40-4909-85d5-d4149554ad4e" providerId="ADAL" clId="{17D78392-7091-4238-8278-2F3BDFF78295}" dt="2024-06-26T10:03:02.920" v="7208" actId="14100"/>
          <ac:spMkLst>
            <pc:docMk/>
            <pc:sldMk cId="649209413" sldId="786"/>
            <ac:spMk id="5" creationId="{D9C8B420-7FA2-CB19-1BE3-EB9BEF917C3B}"/>
          </ac:spMkLst>
        </pc:spChg>
        <pc:spChg chg="add mod">
          <ac:chgData name="Yoel Kortick" userId="167978f5-7f40-4909-85d5-d4149554ad4e" providerId="ADAL" clId="{17D78392-7091-4238-8278-2F3BDFF78295}" dt="2024-06-26T10:03:30.719" v="7214" actId="1076"/>
          <ac:spMkLst>
            <pc:docMk/>
            <pc:sldMk cId="649209413" sldId="786"/>
            <ac:spMk id="8" creationId="{D86E3D33-A968-7849-7B16-9564CE99F4B6}"/>
          </ac:spMkLst>
        </pc:spChg>
        <pc:spChg chg="mod">
          <ac:chgData name="Yoel Kortick" userId="167978f5-7f40-4909-85d5-d4149554ad4e" providerId="ADAL" clId="{17D78392-7091-4238-8278-2F3BDFF78295}" dt="2024-06-27T04:16:21.462" v="13073"/>
          <ac:spMkLst>
            <pc:docMk/>
            <pc:sldMk cId="649209413" sldId="786"/>
            <ac:spMk id="11" creationId="{1ACE3884-5DD3-4F86-13C6-FF34F1D35C8C}"/>
          </ac:spMkLst>
        </pc:spChg>
        <pc:picChg chg="add del mod">
          <ac:chgData name="Yoel Kortick" userId="167978f5-7f40-4909-85d5-d4149554ad4e" providerId="ADAL" clId="{17D78392-7091-4238-8278-2F3BDFF78295}" dt="2024-06-26T10:02:42.225" v="7204" actId="478"/>
          <ac:picMkLst>
            <pc:docMk/>
            <pc:sldMk cId="649209413" sldId="786"/>
            <ac:picMk id="3" creationId="{14C6F8DF-B7B4-F9A7-8E9F-7E379A9B04B8}"/>
          </ac:picMkLst>
        </pc:picChg>
        <pc:picChg chg="add mod ord">
          <ac:chgData name="Yoel Kortick" userId="167978f5-7f40-4909-85d5-d4149554ad4e" providerId="ADAL" clId="{17D78392-7091-4238-8278-2F3BDFF78295}" dt="2024-06-26T10:03:04.656" v="7209" actId="208"/>
          <ac:picMkLst>
            <pc:docMk/>
            <pc:sldMk cId="649209413" sldId="786"/>
            <ac:picMk id="6" creationId="{7D3E0350-879C-6BE4-11C2-4BB3D3D1A357}"/>
          </ac:picMkLst>
        </pc:picChg>
        <pc:picChg chg="del">
          <ac:chgData name="Yoel Kortick" userId="167978f5-7f40-4909-85d5-d4149554ad4e" providerId="ADAL" clId="{17D78392-7091-4238-8278-2F3BDFF78295}" dt="2024-06-26T10:02:36.917" v="7188" actId="478"/>
          <ac:picMkLst>
            <pc:docMk/>
            <pc:sldMk cId="649209413" sldId="786"/>
            <ac:picMk id="7" creationId="{CDEF0BE2-975F-BB7A-1C06-9C30B6BFB99A}"/>
          </ac:picMkLst>
        </pc:picChg>
        <pc:cxnChg chg="add">
          <ac:chgData name="Yoel Kortick" userId="167978f5-7f40-4909-85d5-d4149554ad4e" providerId="ADAL" clId="{17D78392-7091-4238-8278-2F3BDFF78295}" dt="2024-06-26T10:03:37.322" v="7215" actId="11529"/>
          <ac:cxnSpMkLst>
            <pc:docMk/>
            <pc:sldMk cId="649209413" sldId="786"/>
            <ac:cxnSpMk id="13" creationId="{9ED3083F-A06D-FA8E-AAEF-04C413664A33}"/>
          </ac:cxnSpMkLst>
        </pc:cxnChg>
      </pc:sldChg>
      <pc:sldChg chg="addSp delSp modSp add mod">
        <pc:chgData name="Yoel Kortick" userId="167978f5-7f40-4909-85d5-d4149554ad4e" providerId="ADAL" clId="{17D78392-7091-4238-8278-2F3BDFF78295}" dt="2024-06-26T10:08:23.687" v="7400" actId="20577"/>
        <pc:sldMkLst>
          <pc:docMk/>
          <pc:sldMk cId="1899294199" sldId="787"/>
        </pc:sldMkLst>
        <pc:spChg chg="add mod">
          <ac:chgData name="Yoel Kortick" userId="167978f5-7f40-4909-85d5-d4149554ad4e" providerId="ADAL" clId="{17D78392-7091-4238-8278-2F3BDFF78295}" dt="2024-06-26T10:06:45.753" v="7367" actId="14100"/>
          <ac:spMkLst>
            <pc:docMk/>
            <pc:sldMk cId="1899294199" sldId="787"/>
            <ac:spMk id="6" creationId="{8D39AC1C-4AB6-1225-4897-61A132D8F3B8}"/>
          </ac:spMkLst>
        </pc:spChg>
        <pc:spChg chg="add">
          <ac:chgData name="Yoel Kortick" userId="167978f5-7f40-4909-85d5-d4149554ad4e" providerId="ADAL" clId="{17D78392-7091-4238-8278-2F3BDFF78295}" dt="2024-06-26T10:06:51.049" v="7368" actId="11529"/>
          <ac:spMkLst>
            <pc:docMk/>
            <pc:sldMk cId="1899294199" sldId="787"/>
            <ac:spMk id="7" creationId="{73EC63FB-2BA2-A211-23EB-C8446FB9F9E7}"/>
          </ac:spMkLst>
        </pc:spChg>
        <pc:spChg chg="mod">
          <ac:chgData name="Yoel Kortick" userId="167978f5-7f40-4909-85d5-d4149554ad4e" providerId="ADAL" clId="{17D78392-7091-4238-8278-2F3BDFF78295}" dt="2024-06-26T10:08:23.687" v="7400" actId="20577"/>
          <ac:spMkLst>
            <pc:docMk/>
            <pc:sldMk cId="1899294199" sldId="787"/>
            <ac:spMk id="11" creationId="{1ACE3884-5DD3-4F86-13C6-FF34F1D35C8C}"/>
          </ac:spMkLst>
        </pc:spChg>
        <pc:picChg chg="add del">
          <ac:chgData name="Yoel Kortick" userId="167978f5-7f40-4909-85d5-d4149554ad4e" providerId="ADAL" clId="{17D78392-7091-4238-8278-2F3BDFF78295}" dt="2024-06-26T10:06:27.804" v="7363" actId="478"/>
          <ac:picMkLst>
            <pc:docMk/>
            <pc:sldMk cId="1899294199" sldId="787"/>
            <ac:picMk id="3" creationId="{4F52DDF0-689A-E642-AF03-4BEF49B366AD}"/>
          </ac:picMkLst>
        </pc:picChg>
        <pc:picChg chg="add mod ord">
          <ac:chgData name="Yoel Kortick" userId="167978f5-7f40-4909-85d5-d4149554ad4e" providerId="ADAL" clId="{17D78392-7091-4238-8278-2F3BDFF78295}" dt="2024-06-26T10:06:53.579" v="7369" actId="208"/>
          <ac:picMkLst>
            <pc:docMk/>
            <pc:sldMk cId="1899294199" sldId="787"/>
            <ac:picMk id="5" creationId="{77CBAFE7-FB6F-9722-D05A-7E7D9B5CF8D8}"/>
          </ac:picMkLst>
        </pc:picChg>
      </pc:sldChg>
      <pc:sldChg chg="addSp delSp modSp add mod">
        <pc:chgData name="Yoel Kortick" userId="167978f5-7f40-4909-85d5-d4149554ad4e" providerId="ADAL" clId="{17D78392-7091-4238-8278-2F3BDFF78295}" dt="2024-06-26T10:08:15.404" v="7394" actId="20577"/>
        <pc:sldMkLst>
          <pc:docMk/>
          <pc:sldMk cId="718108675" sldId="788"/>
        </pc:sldMkLst>
        <pc:spChg chg="mod">
          <ac:chgData name="Yoel Kortick" userId="167978f5-7f40-4909-85d5-d4149554ad4e" providerId="ADAL" clId="{17D78392-7091-4238-8278-2F3BDFF78295}" dt="2024-06-26T10:08:15.404" v="7394" actId="20577"/>
          <ac:spMkLst>
            <pc:docMk/>
            <pc:sldMk cId="718108675" sldId="788"/>
            <ac:spMk id="11" creationId="{1ACE3884-5DD3-4F86-13C6-FF34F1D35C8C}"/>
          </ac:spMkLst>
        </pc:spChg>
        <pc:picChg chg="add del ord">
          <ac:chgData name="Yoel Kortick" userId="167978f5-7f40-4909-85d5-d4149554ad4e" providerId="ADAL" clId="{17D78392-7091-4238-8278-2F3BDFF78295}" dt="2024-06-26T10:07:43.082" v="7378" actId="478"/>
          <ac:picMkLst>
            <pc:docMk/>
            <pc:sldMk cId="718108675" sldId="788"/>
            <ac:picMk id="3" creationId="{ED392C3E-2FB1-12D3-408E-D02587DD3915}"/>
          </ac:picMkLst>
        </pc:picChg>
        <pc:picChg chg="del">
          <ac:chgData name="Yoel Kortick" userId="167978f5-7f40-4909-85d5-d4149554ad4e" providerId="ADAL" clId="{17D78392-7091-4238-8278-2F3BDFF78295}" dt="2024-06-26T10:07:38.224" v="7375" actId="478"/>
          <ac:picMkLst>
            <pc:docMk/>
            <pc:sldMk cId="718108675" sldId="788"/>
            <ac:picMk id="5" creationId="{77CBAFE7-FB6F-9722-D05A-7E7D9B5CF8D8}"/>
          </ac:picMkLst>
        </pc:picChg>
        <pc:picChg chg="add ord">
          <ac:chgData name="Yoel Kortick" userId="167978f5-7f40-4909-85d5-d4149554ad4e" providerId="ADAL" clId="{17D78392-7091-4238-8278-2F3BDFF78295}" dt="2024-06-26T10:07:47.677" v="7380" actId="167"/>
          <ac:picMkLst>
            <pc:docMk/>
            <pc:sldMk cId="718108675" sldId="788"/>
            <ac:picMk id="8" creationId="{0DC0DA44-0436-E46D-115F-165DD29164B2}"/>
          </ac:picMkLst>
        </pc:picChg>
      </pc:sldChg>
      <pc:sldChg chg="addSp delSp modSp add mod">
        <pc:chgData name="Yoel Kortick" userId="167978f5-7f40-4909-85d5-d4149554ad4e" providerId="ADAL" clId="{17D78392-7091-4238-8278-2F3BDFF78295}" dt="2024-06-27T04:16:21.462" v="13073"/>
        <pc:sldMkLst>
          <pc:docMk/>
          <pc:sldMk cId="4046549890" sldId="789"/>
        </pc:sldMkLst>
        <pc:spChg chg="mod">
          <ac:chgData name="Yoel Kortick" userId="167978f5-7f40-4909-85d5-d4149554ad4e" providerId="ADAL" clId="{17D78392-7091-4238-8278-2F3BDFF78295}" dt="2024-06-26T10:25:14.124" v="7509" actId="1076"/>
          <ac:spMkLst>
            <pc:docMk/>
            <pc:sldMk cId="4046549890" sldId="789"/>
            <ac:spMk id="5" creationId="{D9C8B420-7FA2-CB19-1BE3-EB9BEF917C3B}"/>
          </ac:spMkLst>
        </pc:spChg>
        <pc:spChg chg="del">
          <ac:chgData name="Yoel Kortick" userId="167978f5-7f40-4909-85d5-d4149554ad4e" providerId="ADAL" clId="{17D78392-7091-4238-8278-2F3BDFF78295}" dt="2024-06-26T10:23:47.768" v="7476" actId="478"/>
          <ac:spMkLst>
            <pc:docMk/>
            <pc:sldMk cId="4046549890" sldId="789"/>
            <ac:spMk id="8" creationId="{D86E3D33-A968-7849-7B16-9564CE99F4B6}"/>
          </ac:spMkLst>
        </pc:spChg>
        <pc:spChg chg="mod">
          <ac:chgData name="Yoel Kortick" userId="167978f5-7f40-4909-85d5-d4149554ad4e" providerId="ADAL" clId="{17D78392-7091-4238-8278-2F3BDFF78295}" dt="2024-06-27T04:16:21.462" v="13073"/>
          <ac:spMkLst>
            <pc:docMk/>
            <pc:sldMk cId="4046549890" sldId="789"/>
            <ac:spMk id="11" creationId="{1ACE3884-5DD3-4F86-13C6-FF34F1D35C8C}"/>
          </ac:spMkLst>
        </pc:spChg>
        <pc:spChg chg="add">
          <ac:chgData name="Yoel Kortick" userId="167978f5-7f40-4909-85d5-d4149554ad4e" providerId="ADAL" clId="{17D78392-7091-4238-8278-2F3BDFF78295}" dt="2024-06-26T10:24:27.812" v="7504" actId="11529"/>
          <ac:spMkLst>
            <pc:docMk/>
            <pc:sldMk cId="4046549890" sldId="789"/>
            <ac:spMk id="12" creationId="{2F616799-6559-7D52-83C5-9730D8A93303}"/>
          </ac:spMkLst>
        </pc:spChg>
        <pc:spChg chg="add">
          <ac:chgData name="Yoel Kortick" userId="167978f5-7f40-4909-85d5-d4149554ad4e" providerId="ADAL" clId="{17D78392-7091-4238-8278-2F3BDFF78295}" dt="2024-06-26T10:24:32.570" v="7505" actId="11529"/>
          <ac:spMkLst>
            <pc:docMk/>
            <pc:sldMk cId="4046549890" sldId="789"/>
            <ac:spMk id="14" creationId="{52BA1A53-9627-33A7-4932-4918E3FCEE5D}"/>
          </ac:spMkLst>
        </pc:spChg>
        <pc:spChg chg="add mod">
          <ac:chgData name="Yoel Kortick" userId="167978f5-7f40-4909-85d5-d4149554ad4e" providerId="ADAL" clId="{17D78392-7091-4238-8278-2F3BDFF78295}" dt="2024-06-26T10:26:25.047" v="7571" actId="1035"/>
          <ac:spMkLst>
            <pc:docMk/>
            <pc:sldMk cId="4046549890" sldId="789"/>
            <ac:spMk id="15" creationId="{EF820E3A-6FB5-2765-0724-582E6E6036E9}"/>
          </ac:spMkLst>
        </pc:spChg>
        <pc:picChg chg="add del">
          <ac:chgData name="Yoel Kortick" userId="167978f5-7f40-4909-85d5-d4149554ad4e" providerId="ADAL" clId="{17D78392-7091-4238-8278-2F3BDFF78295}" dt="2024-06-26T10:23:17.564" v="7431" actId="22"/>
          <ac:picMkLst>
            <pc:docMk/>
            <pc:sldMk cId="4046549890" sldId="789"/>
            <ac:picMk id="3" creationId="{97449D2A-F7B1-1BC0-FD50-71DB05CF4ABA}"/>
          </ac:picMkLst>
        </pc:picChg>
        <pc:picChg chg="del">
          <ac:chgData name="Yoel Kortick" userId="167978f5-7f40-4909-85d5-d4149554ad4e" providerId="ADAL" clId="{17D78392-7091-4238-8278-2F3BDFF78295}" dt="2024-06-26T10:23:15.806" v="7429" actId="478"/>
          <ac:picMkLst>
            <pc:docMk/>
            <pc:sldMk cId="4046549890" sldId="789"/>
            <ac:picMk id="6" creationId="{7D3E0350-879C-6BE4-11C2-4BB3D3D1A357}"/>
          </ac:picMkLst>
        </pc:picChg>
        <pc:picChg chg="add mod ord">
          <ac:chgData name="Yoel Kortick" userId="167978f5-7f40-4909-85d5-d4149554ad4e" providerId="ADAL" clId="{17D78392-7091-4238-8278-2F3BDFF78295}" dt="2024-06-26T10:25:09.677" v="7508" actId="167"/>
          <ac:picMkLst>
            <pc:docMk/>
            <pc:sldMk cId="4046549890" sldId="789"/>
            <ac:picMk id="7" creationId="{D7BAED39-CE06-FD34-D05A-5D51E7B5AF2B}"/>
          </ac:picMkLst>
        </pc:picChg>
        <pc:cxnChg chg="del mod">
          <ac:chgData name="Yoel Kortick" userId="167978f5-7f40-4909-85d5-d4149554ad4e" providerId="ADAL" clId="{17D78392-7091-4238-8278-2F3BDFF78295}" dt="2024-06-26T10:23:48.421" v="7477" actId="478"/>
          <ac:cxnSpMkLst>
            <pc:docMk/>
            <pc:sldMk cId="4046549890" sldId="789"/>
            <ac:cxnSpMk id="13" creationId="{9ED3083F-A06D-FA8E-AAEF-04C413664A33}"/>
          </ac:cxnSpMkLst>
        </pc:cxnChg>
      </pc:sldChg>
      <pc:sldChg chg="addSp delSp modSp add mod">
        <pc:chgData name="Yoel Kortick" userId="167978f5-7f40-4909-85d5-d4149554ad4e" providerId="ADAL" clId="{17D78392-7091-4238-8278-2F3BDFF78295}" dt="2024-06-26T10:30:24.222" v="7719" actId="208"/>
        <pc:sldMkLst>
          <pc:docMk/>
          <pc:sldMk cId="4156085395" sldId="790"/>
        </pc:sldMkLst>
        <pc:spChg chg="add mod">
          <ac:chgData name="Yoel Kortick" userId="167978f5-7f40-4909-85d5-d4149554ad4e" providerId="ADAL" clId="{17D78392-7091-4238-8278-2F3BDFF78295}" dt="2024-06-26T10:30:22.465" v="7718" actId="1076"/>
          <ac:spMkLst>
            <pc:docMk/>
            <pc:sldMk cId="4156085395" sldId="790"/>
            <ac:spMk id="4" creationId="{019373F9-90E6-FC8F-1763-6E98874579A1}"/>
          </ac:spMkLst>
        </pc:spChg>
        <pc:spChg chg="del">
          <ac:chgData name="Yoel Kortick" userId="167978f5-7f40-4909-85d5-d4149554ad4e" providerId="ADAL" clId="{17D78392-7091-4238-8278-2F3BDFF78295}" dt="2024-06-26T10:25:31.496" v="7562" actId="478"/>
          <ac:spMkLst>
            <pc:docMk/>
            <pc:sldMk cId="4156085395" sldId="790"/>
            <ac:spMk id="5" creationId="{D9C8B420-7FA2-CB19-1BE3-EB9BEF917C3B}"/>
          </ac:spMkLst>
        </pc:spChg>
        <pc:spChg chg="mod">
          <ac:chgData name="Yoel Kortick" userId="167978f5-7f40-4909-85d5-d4149554ad4e" providerId="ADAL" clId="{17D78392-7091-4238-8278-2F3BDFF78295}" dt="2024-06-26T10:25:38.267" v="7566" actId="33524"/>
          <ac:spMkLst>
            <pc:docMk/>
            <pc:sldMk cId="4156085395" sldId="790"/>
            <ac:spMk id="11" creationId="{1ACE3884-5DD3-4F86-13C6-FF34F1D35C8C}"/>
          </ac:spMkLst>
        </pc:spChg>
        <pc:spChg chg="del">
          <ac:chgData name="Yoel Kortick" userId="167978f5-7f40-4909-85d5-d4149554ad4e" providerId="ADAL" clId="{17D78392-7091-4238-8278-2F3BDFF78295}" dt="2024-06-26T10:25:31.496" v="7562" actId="478"/>
          <ac:spMkLst>
            <pc:docMk/>
            <pc:sldMk cId="4156085395" sldId="790"/>
            <ac:spMk id="12" creationId="{2F616799-6559-7D52-83C5-9730D8A93303}"/>
          </ac:spMkLst>
        </pc:spChg>
        <pc:spChg chg="del">
          <ac:chgData name="Yoel Kortick" userId="167978f5-7f40-4909-85d5-d4149554ad4e" providerId="ADAL" clId="{17D78392-7091-4238-8278-2F3BDFF78295}" dt="2024-06-26T10:25:31.496" v="7562" actId="478"/>
          <ac:spMkLst>
            <pc:docMk/>
            <pc:sldMk cId="4156085395" sldId="790"/>
            <ac:spMk id="14" creationId="{52BA1A53-9627-33A7-4932-4918E3FCEE5D}"/>
          </ac:spMkLst>
        </pc:spChg>
        <pc:picChg chg="add del mod">
          <ac:chgData name="Yoel Kortick" userId="167978f5-7f40-4909-85d5-d4149554ad4e" providerId="ADAL" clId="{17D78392-7091-4238-8278-2F3BDFF78295}" dt="2024-06-26T10:30:13.324" v="7713" actId="478"/>
          <ac:picMkLst>
            <pc:docMk/>
            <pc:sldMk cId="4156085395" sldId="790"/>
            <ac:picMk id="3" creationId="{9AD06F37-F643-74ED-9266-382EE56742DC}"/>
          </ac:picMkLst>
        </pc:picChg>
        <pc:picChg chg="del">
          <ac:chgData name="Yoel Kortick" userId="167978f5-7f40-4909-85d5-d4149554ad4e" providerId="ADAL" clId="{17D78392-7091-4238-8278-2F3BDFF78295}" dt="2024-06-26T10:25:06.113" v="7507" actId="478"/>
          <ac:picMkLst>
            <pc:docMk/>
            <pc:sldMk cId="4156085395" sldId="790"/>
            <ac:picMk id="7" creationId="{D7BAED39-CE06-FD34-D05A-5D51E7B5AF2B}"/>
          </ac:picMkLst>
        </pc:picChg>
        <pc:picChg chg="add mod ord">
          <ac:chgData name="Yoel Kortick" userId="167978f5-7f40-4909-85d5-d4149554ad4e" providerId="ADAL" clId="{17D78392-7091-4238-8278-2F3BDFF78295}" dt="2024-06-26T10:30:24.222" v="7719" actId="208"/>
          <ac:picMkLst>
            <pc:docMk/>
            <pc:sldMk cId="4156085395" sldId="790"/>
            <ac:picMk id="8" creationId="{A90D1FA0-A3C8-C322-928A-94B9597FCF14}"/>
          </ac:picMkLst>
        </pc:picChg>
      </pc:sldChg>
      <pc:sldChg chg="addSp delSp modSp add mod">
        <pc:chgData name="Yoel Kortick" userId="167978f5-7f40-4909-85d5-d4149554ad4e" providerId="ADAL" clId="{17D78392-7091-4238-8278-2F3BDFF78295}" dt="2024-06-26T10:36:24.029" v="7844" actId="11529"/>
        <pc:sldMkLst>
          <pc:docMk/>
          <pc:sldMk cId="1433489698" sldId="791"/>
        </pc:sldMkLst>
        <pc:spChg chg="del">
          <ac:chgData name="Yoel Kortick" userId="167978f5-7f40-4909-85d5-d4149554ad4e" providerId="ADAL" clId="{17D78392-7091-4238-8278-2F3BDFF78295}" dt="2024-06-26T10:34:53.796" v="7722" actId="478"/>
          <ac:spMkLst>
            <pc:docMk/>
            <pc:sldMk cId="1433489698" sldId="791"/>
            <ac:spMk id="4" creationId="{019373F9-90E6-FC8F-1763-6E98874579A1}"/>
          </ac:spMkLst>
        </pc:spChg>
        <pc:spChg chg="add">
          <ac:chgData name="Yoel Kortick" userId="167978f5-7f40-4909-85d5-d4149554ad4e" providerId="ADAL" clId="{17D78392-7091-4238-8278-2F3BDFF78295}" dt="2024-06-26T10:35:38.188" v="7751" actId="11529"/>
          <ac:spMkLst>
            <pc:docMk/>
            <pc:sldMk cId="1433489698" sldId="791"/>
            <ac:spMk id="8" creationId="{8AF07547-0D4E-88B2-467D-6F2FE74B968E}"/>
          </ac:spMkLst>
        </pc:spChg>
        <pc:spChg chg="mod">
          <ac:chgData name="Yoel Kortick" userId="167978f5-7f40-4909-85d5-d4149554ad4e" providerId="ADAL" clId="{17D78392-7091-4238-8278-2F3BDFF78295}" dt="2024-06-26T10:28:06.631" v="7712" actId="20577"/>
          <ac:spMkLst>
            <pc:docMk/>
            <pc:sldMk cId="1433489698" sldId="791"/>
            <ac:spMk id="11" creationId="{1ACE3884-5DD3-4F86-13C6-FF34F1D35C8C}"/>
          </ac:spMkLst>
        </pc:spChg>
        <pc:spChg chg="add mod">
          <ac:chgData name="Yoel Kortick" userId="167978f5-7f40-4909-85d5-d4149554ad4e" providerId="ADAL" clId="{17D78392-7091-4238-8278-2F3BDFF78295}" dt="2024-06-26T10:36:17.805" v="7843" actId="208"/>
          <ac:spMkLst>
            <pc:docMk/>
            <pc:sldMk cId="1433489698" sldId="791"/>
            <ac:spMk id="12" creationId="{18E26451-5F81-7016-6DD8-3D896F236F5F}"/>
          </ac:spMkLst>
        </pc:spChg>
        <pc:picChg chg="del">
          <ac:chgData name="Yoel Kortick" userId="167978f5-7f40-4909-85d5-d4149554ad4e" providerId="ADAL" clId="{17D78392-7091-4238-8278-2F3BDFF78295}" dt="2024-06-26T10:34:50.419" v="7720" actId="478"/>
          <ac:picMkLst>
            <pc:docMk/>
            <pc:sldMk cId="1433489698" sldId="791"/>
            <ac:picMk id="3" creationId="{9AD06F37-F643-74ED-9266-382EE56742DC}"/>
          </ac:picMkLst>
        </pc:picChg>
        <pc:picChg chg="add del mod">
          <ac:chgData name="Yoel Kortick" userId="167978f5-7f40-4909-85d5-d4149554ad4e" providerId="ADAL" clId="{17D78392-7091-4238-8278-2F3BDFF78295}" dt="2024-06-26T10:35:26.739" v="7738" actId="478"/>
          <ac:picMkLst>
            <pc:docMk/>
            <pc:sldMk cId="1433489698" sldId="791"/>
            <ac:picMk id="5" creationId="{EC8ADE9D-097B-3DD7-50A6-395FE10CF4BE}"/>
          </ac:picMkLst>
        </pc:picChg>
        <pc:picChg chg="add mod">
          <ac:chgData name="Yoel Kortick" userId="167978f5-7f40-4909-85d5-d4149554ad4e" providerId="ADAL" clId="{17D78392-7091-4238-8278-2F3BDFF78295}" dt="2024-06-26T10:35:30.721" v="7750" actId="208"/>
          <ac:picMkLst>
            <pc:docMk/>
            <pc:sldMk cId="1433489698" sldId="791"/>
            <ac:picMk id="7" creationId="{0DB4618E-AC25-CC53-DD18-3011CBC5706C}"/>
          </ac:picMkLst>
        </pc:picChg>
        <pc:cxnChg chg="add">
          <ac:chgData name="Yoel Kortick" userId="167978f5-7f40-4909-85d5-d4149554ad4e" providerId="ADAL" clId="{17D78392-7091-4238-8278-2F3BDFF78295}" dt="2024-06-26T10:36:24.029" v="7844" actId="11529"/>
          <ac:cxnSpMkLst>
            <pc:docMk/>
            <pc:sldMk cId="1433489698" sldId="791"/>
            <ac:cxnSpMk id="14" creationId="{D286B9FE-0B89-5D69-C098-22E8659A9696}"/>
          </ac:cxnSpMkLst>
        </pc:cxnChg>
      </pc:sldChg>
      <pc:sldChg chg="modSp add mod">
        <pc:chgData name="Yoel Kortick" userId="167978f5-7f40-4909-85d5-d4149554ad4e" providerId="ADAL" clId="{17D78392-7091-4238-8278-2F3BDFF78295}" dt="2024-06-27T04:16:21.462" v="13073"/>
        <pc:sldMkLst>
          <pc:docMk/>
          <pc:sldMk cId="2444540144" sldId="792"/>
        </pc:sldMkLst>
        <pc:spChg chg="mod">
          <ac:chgData name="Yoel Kortick" userId="167978f5-7f40-4909-85d5-d4149554ad4e" providerId="ADAL" clId="{17D78392-7091-4238-8278-2F3BDFF78295}" dt="2024-06-27T04:16:21.462" v="13073"/>
          <ac:spMkLst>
            <pc:docMk/>
            <pc:sldMk cId="2444540144" sldId="792"/>
            <ac:spMk id="11" creationId="{1ACE3884-5DD3-4F86-13C6-FF34F1D35C8C}"/>
          </ac:spMkLst>
        </pc:spChg>
      </pc:sldChg>
      <pc:sldChg chg="addSp delSp modSp add del mod">
        <pc:chgData name="Yoel Kortick" userId="167978f5-7f40-4909-85d5-d4149554ad4e" providerId="ADAL" clId="{17D78392-7091-4238-8278-2F3BDFF78295}" dt="2024-06-26T10:40:45.405" v="7913" actId="47"/>
        <pc:sldMkLst>
          <pc:docMk/>
          <pc:sldMk cId="3934919154" sldId="792"/>
        </pc:sldMkLst>
        <pc:spChg chg="add mod">
          <ac:chgData name="Yoel Kortick" userId="167978f5-7f40-4909-85d5-d4149554ad4e" providerId="ADAL" clId="{17D78392-7091-4238-8278-2F3BDFF78295}" dt="2024-06-26T10:38:07.852" v="7907" actId="14100"/>
          <ac:spMkLst>
            <pc:docMk/>
            <pc:sldMk cId="3934919154" sldId="792"/>
            <ac:spMk id="4" creationId="{1D520BC1-16E3-1454-E43C-5EEC63986B5B}"/>
          </ac:spMkLst>
        </pc:spChg>
        <pc:spChg chg="add mod">
          <ac:chgData name="Yoel Kortick" userId="167978f5-7f40-4909-85d5-d4149554ad4e" providerId="ADAL" clId="{17D78392-7091-4238-8278-2F3BDFF78295}" dt="2024-06-26T10:38:13.311" v="7909" actId="14100"/>
          <ac:spMkLst>
            <pc:docMk/>
            <pc:sldMk cId="3934919154" sldId="792"/>
            <ac:spMk id="5" creationId="{083C3CDD-1186-C548-83F6-E99661C41EA3}"/>
          </ac:spMkLst>
        </pc:spChg>
        <pc:spChg chg="mod">
          <ac:chgData name="Yoel Kortick" userId="167978f5-7f40-4909-85d5-d4149554ad4e" providerId="ADAL" clId="{17D78392-7091-4238-8278-2F3BDFF78295}" dt="2024-06-26T10:38:03.383" v="7905" actId="1076"/>
          <ac:spMkLst>
            <pc:docMk/>
            <pc:sldMk cId="3934919154" sldId="792"/>
            <ac:spMk id="8" creationId="{8AF07547-0D4E-88B2-467D-6F2FE74B968E}"/>
          </ac:spMkLst>
        </pc:spChg>
        <pc:spChg chg="mod">
          <ac:chgData name="Yoel Kortick" userId="167978f5-7f40-4909-85d5-d4149554ad4e" providerId="ADAL" clId="{17D78392-7091-4238-8278-2F3BDFF78295}" dt="2024-06-26T10:37:52.149" v="7886" actId="14100"/>
          <ac:spMkLst>
            <pc:docMk/>
            <pc:sldMk cId="3934919154" sldId="792"/>
            <ac:spMk id="11" creationId="{1ACE3884-5DD3-4F86-13C6-FF34F1D35C8C}"/>
          </ac:spMkLst>
        </pc:spChg>
        <pc:spChg chg="del">
          <ac:chgData name="Yoel Kortick" userId="167978f5-7f40-4909-85d5-d4149554ad4e" providerId="ADAL" clId="{17D78392-7091-4238-8278-2F3BDFF78295}" dt="2024-06-26T10:38:18.187" v="7912" actId="478"/>
          <ac:spMkLst>
            <pc:docMk/>
            <pc:sldMk cId="3934919154" sldId="792"/>
            <ac:spMk id="12" creationId="{18E26451-5F81-7016-6DD8-3D896F236F5F}"/>
          </ac:spMkLst>
        </pc:spChg>
        <pc:picChg chg="add mod ord">
          <ac:chgData name="Yoel Kortick" userId="167978f5-7f40-4909-85d5-d4149554ad4e" providerId="ADAL" clId="{17D78392-7091-4238-8278-2F3BDFF78295}" dt="2024-06-26T10:38:14.914" v="7910" actId="208"/>
          <ac:picMkLst>
            <pc:docMk/>
            <pc:sldMk cId="3934919154" sldId="792"/>
            <ac:picMk id="3" creationId="{E57AA923-CFFE-4CD0-F724-83BDCED27DBC}"/>
          </ac:picMkLst>
        </pc:picChg>
        <pc:picChg chg="del">
          <ac:chgData name="Yoel Kortick" userId="167978f5-7f40-4909-85d5-d4149554ad4e" providerId="ADAL" clId="{17D78392-7091-4238-8278-2F3BDFF78295}" dt="2024-06-26T10:37:53.782" v="7887" actId="478"/>
          <ac:picMkLst>
            <pc:docMk/>
            <pc:sldMk cId="3934919154" sldId="792"/>
            <ac:picMk id="7" creationId="{0DB4618E-AC25-CC53-DD18-3011CBC5706C}"/>
          </ac:picMkLst>
        </pc:picChg>
        <pc:cxnChg chg="del">
          <ac:chgData name="Yoel Kortick" userId="167978f5-7f40-4909-85d5-d4149554ad4e" providerId="ADAL" clId="{17D78392-7091-4238-8278-2F3BDFF78295}" dt="2024-06-26T10:38:16.947" v="7911" actId="478"/>
          <ac:cxnSpMkLst>
            <pc:docMk/>
            <pc:sldMk cId="3934919154" sldId="792"/>
            <ac:cxnSpMk id="14" creationId="{D286B9FE-0B89-5D69-C098-22E8659A9696}"/>
          </ac:cxnSpMkLst>
        </pc:cxnChg>
      </pc:sldChg>
      <pc:sldChg chg="modSp add mod">
        <pc:chgData name="Yoel Kortick" userId="167978f5-7f40-4909-85d5-d4149554ad4e" providerId="ADAL" clId="{17D78392-7091-4238-8278-2F3BDFF78295}" dt="2024-06-27T04:16:21.462" v="13073"/>
        <pc:sldMkLst>
          <pc:docMk/>
          <pc:sldMk cId="32635942" sldId="793"/>
        </pc:sldMkLst>
        <pc:spChg chg="mod">
          <ac:chgData name="Yoel Kortick" userId="167978f5-7f40-4909-85d5-d4149554ad4e" providerId="ADAL" clId="{17D78392-7091-4238-8278-2F3BDFF78295}" dt="2024-06-27T04:16:21.462" v="13073"/>
          <ac:spMkLst>
            <pc:docMk/>
            <pc:sldMk cId="32635942" sldId="793"/>
            <ac:spMk id="11" creationId="{1ACE3884-5DD3-4F86-13C6-FF34F1D35C8C}"/>
          </ac:spMkLst>
        </pc:spChg>
      </pc:sldChg>
      <pc:sldChg chg="modSp add mod">
        <pc:chgData name="Yoel Kortick" userId="167978f5-7f40-4909-85d5-d4149554ad4e" providerId="ADAL" clId="{17D78392-7091-4238-8278-2F3BDFF78295}" dt="2024-06-27T04:11:19.015" v="13021" actId="404"/>
        <pc:sldMkLst>
          <pc:docMk/>
          <pc:sldMk cId="434965610" sldId="794"/>
        </pc:sldMkLst>
        <pc:spChg chg="mod">
          <ac:chgData name="Yoel Kortick" userId="167978f5-7f40-4909-85d5-d4149554ad4e" providerId="ADAL" clId="{17D78392-7091-4238-8278-2F3BDFF78295}" dt="2024-06-27T04:11:19.015" v="13021" actId="404"/>
          <ac:spMkLst>
            <pc:docMk/>
            <pc:sldMk cId="434965610" sldId="794"/>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3879587633" sldId="795"/>
        </pc:sldMkLst>
        <pc:spChg chg="del">
          <ac:chgData name="Yoel Kortick" userId="167978f5-7f40-4909-85d5-d4149554ad4e" providerId="ADAL" clId="{17D78392-7091-4238-8278-2F3BDFF78295}" dt="2024-06-26T13:16:31.259" v="8378" actId="478"/>
          <ac:spMkLst>
            <pc:docMk/>
            <pc:sldMk cId="3879587633" sldId="795"/>
            <ac:spMk id="5" creationId="{5BDC558D-BE80-E242-0CC0-36D1E61F43B2}"/>
          </ac:spMkLst>
        </pc:spChg>
        <pc:spChg chg="add mod">
          <ac:chgData name="Yoel Kortick" userId="167978f5-7f40-4909-85d5-d4149554ad4e" providerId="ADAL" clId="{17D78392-7091-4238-8278-2F3BDFF78295}" dt="2024-06-26T13:20:23.270" v="8478" actId="1036"/>
          <ac:spMkLst>
            <pc:docMk/>
            <pc:sldMk cId="3879587633" sldId="795"/>
            <ac:spMk id="6" creationId="{A59B577A-B35E-C8E8-BA5F-5A5EC9A39E72}"/>
          </ac:spMkLst>
        </pc:spChg>
        <pc:spChg chg="add">
          <ac:chgData name="Yoel Kortick" userId="167978f5-7f40-4909-85d5-d4149554ad4e" providerId="ADAL" clId="{17D78392-7091-4238-8278-2F3BDFF78295}" dt="2024-06-26T13:20:33.271" v="8479" actId="11529"/>
          <ac:spMkLst>
            <pc:docMk/>
            <pc:sldMk cId="3879587633" sldId="795"/>
            <ac:spMk id="7" creationId="{9B7AE74D-28B9-8EC7-9C70-57357A848ACA}"/>
          </ac:spMkLst>
        </pc:spChg>
        <pc:spChg chg="mod">
          <ac:chgData name="Yoel Kortick" userId="167978f5-7f40-4909-85d5-d4149554ad4e" providerId="ADAL" clId="{17D78392-7091-4238-8278-2F3BDFF78295}" dt="2024-06-27T02:08:12.951" v="12900"/>
          <ac:spMkLst>
            <pc:docMk/>
            <pc:sldMk cId="3879587633" sldId="795"/>
            <ac:spMk id="10" creationId="{4C5297D4-1A90-BA7E-1EA2-3486955EA032}"/>
          </ac:spMkLst>
        </pc:spChg>
        <pc:spChg chg="mod">
          <ac:chgData name="Yoel Kortick" userId="167978f5-7f40-4909-85d5-d4149554ad4e" providerId="ADAL" clId="{17D78392-7091-4238-8278-2F3BDFF78295}" dt="2024-06-27T04:16:21.462" v="13073"/>
          <ac:spMkLst>
            <pc:docMk/>
            <pc:sldMk cId="3879587633" sldId="795"/>
            <ac:spMk id="11" creationId="{1ACE3884-5DD3-4F86-13C6-FF34F1D35C8C}"/>
          </ac:spMkLst>
        </pc:spChg>
        <pc:picChg chg="del">
          <ac:chgData name="Yoel Kortick" userId="167978f5-7f40-4909-85d5-d4149554ad4e" providerId="ADAL" clId="{17D78392-7091-4238-8278-2F3BDFF78295}" dt="2024-06-26T13:16:31.259" v="8378" actId="478"/>
          <ac:picMkLst>
            <pc:docMk/>
            <pc:sldMk cId="3879587633" sldId="795"/>
            <ac:picMk id="3" creationId="{67275478-5185-4274-4419-CD4E5B4042F0}"/>
          </ac:picMkLst>
        </pc:picChg>
        <pc:picChg chg="add mod">
          <ac:chgData name="Yoel Kortick" userId="167978f5-7f40-4909-85d5-d4149554ad4e" providerId="ADAL" clId="{17D78392-7091-4238-8278-2F3BDFF78295}" dt="2024-06-26T13:20:13.689" v="8473" actId="208"/>
          <ac:picMkLst>
            <pc:docMk/>
            <pc:sldMk cId="3879587633" sldId="795"/>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938100498" sldId="796"/>
        </pc:sldMkLst>
        <pc:spChg chg="del">
          <ac:chgData name="Yoel Kortick" userId="167978f5-7f40-4909-85d5-d4149554ad4e" providerId="ADAL" clId="{17D78392-7091-4238-8278-2F3BDFF78295}" dt="2024-06-26T13:22:05.149" v="8570" actId="478"/>
          <ac:spMkLst>
            <pc:docMk/>
            <pc:sldMk cId="938100498" sldId="796"/>
            <ac:spMk id="6" creationId="{A59B577A-B35E-C8E8-BA5F-5A5EC9A39E72}"/>
          </ac:spMkLst>
        </pc:spChg>
        <pc:spChg chg="mod">
          <ac:chgData name="Yoel Kortick" userId="167978f5-7f40-4909-85d5-d4149554ad4e" providerId="ADAL" clId="{17D78392-7091-4238-8278-2F3BDFF78295}" dt="2024-06-26T13:22:00.619" v="8568" actId="1036"/>
          <ac:spMkLst>
            <pc:docMk/>
            <pc:sldMk cId="938100498" sldId="796"/>
            <ac:spMk id="7" creationId="{9B7AE74D-28B9-8EC7-9C70-57357A848ACA}"/>
          </ac:spMkLst>
        </pc:spChg>
        <pc:spChg chg="mod">
          <ac:chgData name="Yoel Kortick" userId="167978f5-7f40-4909-85d5-d4149554ad4e" providerId="ADAL" clId="{17D78392-7091-4238-8278-2F3BDFF78295}" dt="2024-06-27T02:08:12.951" v="12900"/>
          <ac:spMkLst>
            <pc:docMk/>
            <pc:sldMk cId="938100498" sldId="796"/>
            <ac:spMk id="10" creationId="{4C5297D4-1A90-BA7E-1EA2-3486955EA032}"/>
          </ac:spMkLst>
        </pc:spChg>
        <pc:spChg chg="mod">
          <ac:chgData name="Yoel Kortick" userId="167978f5-7f40-4909-85d5-d4149554ad4e" providerId="ADAL" clId="{17D78392-7091-4238-8278-2F3BDFF78295}" dt="2024-06-27T04:16:21.462" v="13073"/>
          <ac:spMkLst>
            <pc:docMk/>
            <pc:sldMk cId="938100498" sldId="796"/>
            <ac:spMk id="11" creationId="{1ACE3884-5DD3-4F86-13C6-FF34F1D35C8C}"/>
          </ac:spMkLst>
        </pc:spChg>
        <pc:picChg chg="add mod ord">
          <ac:chgData name="Yoel Kortick" userId="167978f5-7f40-4909-85d5-d4149554ad4e" providerId="ADAL" clId="{17D78392-7091-4238-8278-2F3BDFF78295}" dt="2024-06-26T13:22:03.381" v="8569" actId="167"/>
          <ac:picMkLst>
            <pc:docMk/>
            <pc:sldMk cId="938100498" sldId="796"/>
            <ac:picMk id="3" creationId="{223B5200-C2BB-0355-1351-7BF28DAC92DC}"/>
          </ac:picMkLst>
        </pc:picChg>
        <pc:picChg chg="del">
          <ac:chgData name="Yoel Kortick" userId="167978f5-7f40-4909-85d5-d4149554ad4e" providerId="ADAL" clId="{17D78392-7091-4238-8278-2F3BDFF78295}" dt="2024-06-26T13:21:39.038" v="8557" actId="478"/>
          <ac:picMkLst>
            <pc:docMk/>
            <pc:sldMk cId="938100498" sldId="796"/>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2313022764" sldId="797"/>
        </pc:sldMkLst>
        <pc:spChg chg="add mod">
          <ac:chgData name="Yoel Kortick" userId="167978f5-7f40-4909-85d5-d4149554ad4e" providerId="ADAL" clId="{17D78392-7091-4238-8278-2F3BDFF78295}" dt="2024-06-26T13:33:47.271" v="9235" actId="1076"/>
          <ac:spMkLst>
            <pc:docMk/>
            <pc:sldMk cId="2313022764" sldId="797"/>
            <ac:spMk id="5" creationId="{4A980A1E-91F0-0488-9687-694168A54B10}"/>
          </ac:spMkLst>
        </pc:spChg>
        <pc:spChg chg="add mod">
          <ac:chgData name="Yoel Kortick" userId="167978f5-7f40-4909-85d5-d4149554ad4e" providerId="ADAL" clId="{17D78392-7091-4238-8278-2F3BDFF78295}" dt="2024-06-26T13:33:53.459" v="9237" actId="14100"/>
          <ac:spMkLst>
            <pc:docMk/>
            <pc:sldMk cId="2313022764" sldId="797"/>
            <ac:spMk id="6" creationId="{282A5A73-EE84-C3A9-6461-31EA884E1877}"/>
          </ac:spMkLst>
        </pc:spChg>
        <pc:spChg chg="del">
          <ac:chgData name="Yoel Kortick" userId="167978f5-7f40-4909-85d5-d4149554ad4e" providerId="ADAL" clId="{17D78392-7091-4238-8278-2F3BDFF78295}" dt="2024-06-26T13:25:01.496" v="8840" actId="478"/>
          <ac:spMkLst>
            <pc:docMk/>
            <pc:sldMk cId="2313022764" sldId="797"/>
            <ac:spMk id="7" creationId="{9B7AE74D-28B9-8EC7-9C70-57357A848ACA}"/>
          </ac:spMkLst>
        </pc:spChg>
        <pc:spChg chg="add del mod">
          <ac:chgData name="Yoel Kortick" userId="167978f5-7f40-4909-85d5-d4149554ad4e" providerId="ADAL" clId="{17D78392-7091-4238-8278-2F3BDFF78295}" dt="2024-06-26T13:34:13.223" v="9241" actId="478"/>
          <ac:spMkLst>
            <pc:docMk/>
            <pc:sldMk cId="2313022764" sldId="797"/>
            <ac:spMk id="8" creationId="{1D9CC0BF-348B-55B7-B66C-F151DB09A051}"/>
          </ac:spMkLst>
        </pc:spChg>
        <pc:spChg chg="mod">
          <ac:chgData name="Yoel Kortick" userId="167978f5-7f40-4909-85d5-d4149554ad4e" providerId="ADAL" clId="{17D78392-7091-4238-8278-2F3BDFF78295}" dt="2024-06-27T02:08:12.951" v="12900"/>
          <ac:spMkLst>
            <pc:docMk/>
            <pc:sldMk cId="2313022764" sldId="797"/>
            <ac:spMk id="10" creationId="{4C5297D4-1A90-BA7E-1EA2-3486955EA032}"/>
          </ac:spMkLst>
        </pc:spChg>
        <pc:spChg chg="mod">
          <ac:chgData name="Yoel Kortick" userId="167978f5-7f40-4909-85d5-d4149554ad4e" providerId="ADAL" clId="{17D78392-7091-4238-8278-2F3BDFF78295}" dt="2024-06-27T04:16:21.462" v="13073"/>
          <ac:spMkLst>
            <pc:docMk/>
            <pc:sldMk cId="2313022764" sldId="797"/>
            <ac:spMk id="11" creationId="{1ACE3884-5DD3-4F86-13C6-FF34F1D35C8C}"/>
          </ac:spMkLst>
        </pc:spChg>
        <pc:spChg chg="add mod">
          <ac:chgData name="Yoel Kortick" userId="167978f5-7f40-4909-85d5-d4149554ad4e" providerId="ADAL" clId="{17D78392-7091-4238-8278-2F3BDFF78295}" dt="2024-06-27T04:16:21.462" v="13073"/>
          <ac:spMkLst>
            <pc:docMk/>
            <pc:sldMk cId="2313022764" sldId="797"/>
            <ac:spMk id="12" creationId="{AC4437AE-DF1E-33B4-025A-E81CA9EE9E49}"/>
          </ac:spMkLst>
        </pc:spChg>
        <pc:picChg chg="del">
          <ac:chgData name="Yoel Kortick" userId="167978f5-7f40-4909-85d5-d4149554ad4e" providerId="ADAL" clId="{17D78392-7091-4238-8278-2F3BDFF78295}" dt="2024-06-26T13:23:40.277" v="8731" actId="478"/>
          <ac:picMkLst>
            <pc:docMk/>
            <pc:sldMk cId="2313022764" sldId="797"/>
            <ac:picMk id="3" creationId="{223B5200-C2BB-0355-1351-7BF28DAC92DC}"/>
          </ac:picMkLst>
        </pc:picChg>
        <pc:picChg chg="add mod ord">
          <ac:chgData name="Yoel Kortick" userId="167978f5-7f40-4909-85d5-d4149554ad4e" providerId="ADAL" clId="{17D78392-7091-4238-8278-2F3BDFF78295}" dt="2024-06-26T13:33:44.038" v="9234" actId="1076"/>
          <ac:picMkLst>
            <pc:docMk/>
            <pc:sldMk cId="2313022764" sldId="797"/>
            <ac:picMk id="4" creationId="{5D83D20C-4B6A-8FA6-3169-5CC27A8515BE}"/>
          </ac:picMkLst>
        </pc:picChg>
        <pc:cxnChg chg="add">
          <ac:chgData name="Yoel Kortick" userId="167978f5-7f40-4909-85d5-d4149554ad4e" providerId="ADAL" clId="{17D78392-7091-4238-8278-2F3BDFF78295}" dt="2024-06-26T13:34:40.031" v="9250" actId="11529"/>
          <ac:cxnSpMkLst>
            <pc:docMk/>
            <pc:sldMk cId="2313022764" sldId="797"/>
            <ac:cxnSpMk id="14" creationId="{2AF6D24B-6FB8-AE60-150F-B546B94827FA}"/>
          </ac:cxnSpMkLst>
        </pc:cxnChg>
      </pc:sldChg>
      <pc:sldChg chg="addSp delSp modSp add mod">
        <pc:chgData name="Yoel Kortick" userId="167978f5-7f40-4909-85d5-d4149554ad4e" providerId="ADAL" clId="{17D78392-7091-4238-8278-2F3BDFF78295}" dt="2024-06-27T04:16:21.462" v="13073"/>
        <pc:sldMkLst>
          <pc:docMk/>
          <pc:sldMk cId="3490943010" sldId="798"/>
        </pc:sldMkLst>
        <pc:spChg chg="del">
          <ac:chgData name="Yoel Kortick" userId="167978f5-7f40-4909-85d5-d4149554ad4e" providerId="ADAL" clId="{17D78392-7091-4238-8278-2F3BDFF78295}" dt="2024-06-26T13:25:24.792" v="8848" actId="478"/>
          <ac:spMkLst>
            <pc:docMk/>
            <pc:sldMk cId="3490943010" sldId="798"/>
            <ac:spMk id="5" creationId="{4A980A1E-91F0-0488-9687-694168A54B10}"/>
          </ac:spMkLst>
        </pc:spChg>
        <pc:spChg chg="mod">
          <ac:chgData name="Yoel Kortick" userId="167978f5-7f40-4909-85d5-d4149554ad4e" providerId="ADAL" clId="{17D78392-7091-4238-8278-2F3BDFF78295}" dt="2024-06-26T13:25:19.188" v="8846" actId="1076"/>
          <ac:spMkLst>
            <pc:docMk/>
            <pc:sldMk cId="3490943010" sldId="798"/>
            <ac:spMk id="6" creationId="{282A5A73-EE84-C3A9-6461-31EA884E1877}"/>
          </ac:spMkLst>
        </pc:spChg>
        <pc:spChg chg="del">
          <ac:chgData name="Yoel Kortick" userId="167978f5-7f40-4909-85d5-d4149554ad4e" providerId="ADAL" clId="{17D78392-7091-4238-8278-2F3BDFF78295}" dt="2024-06-26T13:25:22.726" v="8847" actId="478"/>
          <ac:spMkLst>
            <pc:docMk/>
            <pc:sldMk cId="3490943010" sldId="798"/>
            <ac:spMk id="7" creationId="{9B7AE74D-28B9-8EC7-9C70-57357A848ACA}"/>
          </ac:spMkLst>
        </pc:spChg>
        <pc:spChg chg="mod">
          <ac:chgData name="Yoel Kortick" userId="167978f5-7f40-4909-85d5-d4149554ad4e" providerId="ADAL" clId="{17D78392-7091-4238-8278-2F3BDFF78295}" dt="2024-06-27T02:08:12.951" v="12900"/>
          <ac:spMkLst>
            <pc:docMk/>
            <pc:sldMk cId="3490943010" sldId="798"/>
            <ac:spMk id="10" creationId="{4C5297D4-1A90-BA7E-1EA2-3486955EA032}"/>
          </ac:spMkLst>
        </pc:spChg>
        <pc:spChg chg="mod">
          <ac:chgData name="Yoel Kortick" userId="167978f5-7f40-4909-85d5-d4149554ad4e" providerId="ADAL" clId="{17D78392-7091-4238-8278-2F3BDFF78295}" dt="2024-06-27T04:16:21.462" v="13073"/>
          <ac:spMkLst>
            <pc:docMk/>
            <pc:sldMk cId="3490943010" sldId="798"/>
            <ac:spMk id="11" creationId="{1ACE3884-5DD3-4F86-13C6-FF34F1D35C8C}"/>
          </ac:spMkLst>
        </pc:spChg>
        <pc:picChg chg="add mod ord">
          <ac:chgData name="Yoel Kortick" userId="167978f5-7f40-4909-85d5-d4149554ad4e" providerId="ADAL" clId="{17D78392-7091-4238-8278-2F3BDFF78295}" dt="2024-06-26T13:25:14.671" v="8845" actId="167"/>
          <ac:picMkLst>
            <pc:docMk/>
            <pc:sldMk cId="3490943010" sldId="798"/>
            <ac:picMk id="3" creationId="{56549B9F-B31A-C642-B11B-68715C593B9B}"/>
          </ac:picMkLst>
        </pc:picChg>
        <pc:picChg chg="del">
          <ac:chgData name="Yoel Kortick" userId="167978f5-7f40-4909-85d5-d4149554ad4e" providerId="ADAL" clId="{17D78392-7091-4238-8278-2F3BDFF78295}" dt="2024-06-26T13:24:52.027" v="8837" actId="478"/>
          <ac:picMkLst>
            <pc:docMk/>
            <pc:sldMk cId="3490943010" sldId="798"/>
            <ac:picMk id="4" creationId="{5D83D20C-4B6A-8FA6-3169-5CC27A8515BE}"/>
          </ac:picMkLst>
        </pc:picChg>
      </pc:sldChg>
      <pc:sldChg chg="addSp delSp modSp add mod">
        <pc:chgData name="Yoel Kortick" userId="167978f5-7f40-4909-85d5-d4149554ad4e" providerId="ADAL" clId="{17D78392-7091-4238-8278-2F3BDFF78295}" dt="2024-06-27T04:16:21.462" v="13073"/>
        <pc:sldMkLst>
          <pc:docMk/>
          <pc:sldMk cId="1468771233" sldId="799"/>
        </pc:sldMkLst>
        <pc:spChg chg="mod">
          <ac:chgData name="Yoel Kortick" userId="167978f5-7f40-4909-85d5-d4149554ad4e" providerId="ADAL" clId="{17D78392-7091-4238-8278-2F3BDFF78295}" dt="2024-06-26T13:26:25.792" v="8935" actId="1038"/>
          <ac:spMkLst>
            <pc:docMk/>
            <pc:sldMk cId="1468771233" sldId="799"/>
            <ac:spMk id="6" creationId="{282A5A73-EE84-C3A9-6461-31EA884E1877}"/>
          </ac:spMkLst>
        </pc:spChg>
        <pc:spChg chg="mod">
          <ac:chgData name="Yoel Kortick" userId="167978f5-7f40-4909-85d5-d4149554ad4e" providerId="ADAL" clId="{17D78392-7091-4238-8278-2F3BDFF78295}" dt="2024-06-27T02:08:12.951" v="12900"/>
          <ac:spMkLst>
            <pc:docMk/>
            <pc:sldMk cId="1468771233" sldId="799"/>
            <ac:spMk id="10" creationId="{4C5297D4-1A90-BA7E-1EA2-3486955EA032}"/>
          </ac:spMkLst>
        </pc:spChg>
        <pc:spChg chg="mod">
          <ac:chgData name="Yoel Kortick" userId="167978f5-7f40-4909-85d5-d4149554ad4e" providerId="ADAL" clId="{17D78392-7091-4238-8278-2F3BDFF78295}" dt="2024-06-27T04:16:21.462" v="13073"/>
          <ac:spMkLst>
            <pc:docMk/>
            <pc:sldMk cId="1468771233" sldId="799"/>
            <ac:spMk id="11" creationId="{1ACE3884-5DD3-4F86-13C6-FF34F1D35C8C}"/>
          </ac:spMkLst>
        </pc:spChg>
        <pc:picChg chg="del">
          <ac:chgData name="Yoel Kortick" userId="167978f5-7f40-4909-85d5-d4149554ad4e" providerId="ADAL" clId="{17D78392-7091-4238-8278-2F3BDFF78295}" dt="2024-06-26T13:25:46.927" v="8850" actId="478"/>
          <ac:picMkLst>
            <pc:docMk/>
            <pc:sldMk cId="1468771233" sldId="799"/>
            <ac:picMk id="3" creationId="{56549B9F-B31A-C642-B11B-68715C593B9B}"/>
          </ac:picMkLst>
        </pc:picChg>
        <pc:picChg chg="add mod ord">
          <ac:chgData name="Yoel Kortick" userId="167978f5-7f40-4909-85d5-d4149554ad4e" providerId="ADAL" clId="{17D78392-7091-4238-8278-2F3BDFF78295}" dt="2024-06-26T13:26:28.447" v="8936" actId="208"/>
          <ac:picMkLst>
            <pc:docMk/>
            <pc:sldMk cId="1468771233" sldId="799"/>
            <ac:picMk id="4" creationId="{2C55C796-3EAC-7C56-5F3B-88993751C1AB}"/>
          </ac:picMkLst>
        </pc:picChg>
      </pc:sldChg>
      <pc:sldChg chg="addSp delSp modSp add mod">
        <pc:chgData name="Yoel Kortick" userId="167978f5-7f40-4909-85d5-d4149554ad4e" providerId="ADAL" clId="{17D78392-7091-4238-8278-2F3BDFF78295}" dt="2024-06-27T04:16:21.462" v="13073"/>
        <pc:sldMkLst>
          <pc:docMk/>
          <pc:sldMk cId="1667600306" sldId="800"/>
        </pc:sldMkLst>
        <pc:spChg chg="mod">
          <ac:chgData name="Yoel Kortick" userId="167978f5-7f40-4909-85d5-d4149554ad4e" providerId="ADAL" clId="{17D78392-7091-4238-8278-2F3BDFF78295}" dt="2024-06-26T13:27:59.635" v="9016" actId="14100"/>
          <ac:spMkLst>
            <pc:docMk/>
            <pc:sldMk cId="1667600306" sldId="800"/>
            <ac:spMk id="6" creationId="{282A5A73-EE84-C3A9-6461-31EA884E1877}"/>
          </ac:spMkLst>
        </pc:spChg>
        <pc:spChg chg="mod">
          <ac:chgData name="Yoel Kortick" userId="167978f5-7f40-4909-85d5-d4149554ad4e" providerId="ADAL" clId="{17D78392-7091-4238-8278-2F3BDFF78295}" dt="2024-06-27T02:08:12.951" v="12900"/>
          <ac:spMkLst>
            <pc:docMk/>
            <pc:sldMk cId="1667600306" sldId="800"/>
            <ac:spMk id="10" creationId="{4C5297D4-1A90-BA7E-1EA2-3486955EA032}"/>
          </ac:spMkLst>
        </pc:spChg>
        <pc:spChg chg="mod">
          <ac:chgData name="Yoel Kortick" userId="167978f5-7f40-4909-85d5-d4149554ad4e" providerId="ADAL" clId="{17D78392-7091-4238-8278-2F3BDFF78295}" dt="2024-06-27T04:16:21.462" v="13073"/>
          <ac:spMkLst>
            <pc:docMk/>
            <pc:sldMk cId="1667600306" sldId="800"/>
            <ac:spMk id="11" creationId="{1ACE3884-5DD3-4F86-13C6-FF34F1D35C8C}"/>
          </ac:spMkLst>
        </pc:spChg>
        <pc:picChg chg="add mod ord">
          <ac:chgData name="Yoel Kortick" userId="167978f5-7f40-4909-85d5-d4149554ad4e" providerId="ADAL" clId="{17D78392-7091-4238-8278-2F3BDFF78295}" dt="2024-06-26T13:28:01.665" v="9017" actId="208"/>
          <ac:picMkLst>
            <pc:docMk/>
            <pc:sldMk cId="1667600306" sldId="800"/>
            <ac:picMk id="3" creationId="{8341D617-A4C1-9876-A8A1-0805ECF439A4}"/>
          </ac:picMkLst>
        </pc:picChg>
        <pc:picChg chg="del">
          <ac:chgData name="Yoel Kortick" userId="167978f5-7f40-4909-85d5-d4149554ad4e" providerId="ADAL" clId="{17D78392-7091-4238-8278-2F3BDFF78295}" dt="2024-06-26T13:27:51.084" v="9012" actId="478"/>
          <ac:picMkLst>
            <pc:docMk/>
            <pc:sldMk cId="1667600306" sldId="800"/>
            <ac:picMk id="4" creationId="{2C55C796-3EAC-7C56-5F3B-88993751C1AB}"/>
          </ac:picMkLst>
        </pc:picChg>
      </pc:sldChg>
      <pc:sldChg chg="addSp delSp modSp add mod">
        <pc:chgData name="Yoel Kortick" userId="167978f5-7f40-4909-85d5-d4149554ad4e" providerId="ADAL" clId="{17D78392-7091-4238-8278-2F3BDFF78295}" dt="2024-06-27T02:08:12.951" v="12900"/>
        <pc:sldMkLst>
          <pc:docMk/>
          <pc:sldMk cId="1454012567" sldId="801"/>
        </pc:sldMkLst>
        <pc:spChg chg="mod">
          <ac:chgData name="Yoel Kortick" userId="167978f5-7f40-4909-85d5-d4149554ad4e" providerId="ADAL" clId="{17D78392-7091-4238-8278-2F3BDFF78295}" dt="2024-06-26T13:30:43.121" v="9082" actId="14100"/>
          <ac:spMkLst>
            <pc:docMk/>
            <pc:sldMk cId="1454012567" sldId="801"/>
            <ac:spMk id="6" creationId="{282A5A73-EE84-C3A9-6461-31EA884E1877}"/>
          </ac:spMkLst>
        </pc:spChg>
        <pc:spChg chg="mod">
          <ac:chgData name="Yoel Kortick" userId="167978f5-7f40-4909-85d5-d4149554ad4e" providerId="ADAL" clId="{17D78392-7091-4238-8278-2F3BDFF78295}" dt="2024-06-27T02:08:12.951" v="12900"/>
          <ac:spMkLst>
            <pc:docMk/>
            <pc:sldMk cId="1454012567" sldId="801"/>
            <ac:spMk id="10" creationId="{4C5297D4-1A90-BA7E-1EA2-3486955EA032}"/>
          </ac:spMkLst>
        </pc:spChg>
        <pc:spChg chg="mod">
          <ac:chgData name="Yoel Kortick" userId="167978f5-7f40-4909-85d5-d4149554ad4e" providerId="ADAL" clId="{17D78392-7091-4238-8278-2F3BDFF78295}" dt="2024-06-26T13:30:22.509" v="9061" actId="20577"/>
          <ac:spMkLst>
            <pc:docMk/>
            <pc:sldMk cId="1454012567" sldId="801"/>
            <ac:spMk id="11" creationId="{1ACE3884-5DD3-4F86-13C6-FF34F1D35C8C}"/>
          </ac:spMkLst>
        </pc:spChg>
        <pc:picChg chg="del">
          <ac:chgData name="Yoel Kortick" userId="167978f5-7f40-4909-85d5-d4149554ad4e" providerId="ADAL" clId="{17D78392-7091-4238-8278-2F3BDFF78295}" dt="2024-06-26T13:29:21.523" v="9019" actId="478"/>
          <ac:picMkLst>
            <pc:docMk/>
            <pc:sldMk cId="1454012567" sldId="801"/>
            <ac:picMk id="3" creationId="{8341D617-A4C1-9876-A8A1-0805ECF439A4}"/>
          </ac:picMkLst>
        </pc:picChg>
        <pc:picChg chg="add mod ord">
          <ac:chgData name="Yoel Kortick" userId="167978f5-7f40-4909-85d5-d4149554ad4e" providerId="ADAL" clId="{17D78392-7091-4238-8278-2F3BDFF78295}" dt="2024-06-26T13:30:34.475" v="9080" actId="167"/>
          <ac:picMkLst>
            <pc:docMk/>
            <pc:sldMk cId="1454012567" sldId="801"/>
            <ac:picMk id="4" creationId="{39C7E9EA-40A1-79AE-AC4F-3910DD957503}"/>
          </ac:picMkLst>
        </pc:picChg>
      </pc:sldChg>
      <pc:sldChg chg="addSp delSp modSp add mod">
        <pc:chgData name="Yoel Kortick" userId="167978f5-7f40-4909-85d5-d4149554ad4e" providerId="ADAL" clId="{17D78392-7091-4238-8278-2F3BDFF78295}" dt="2024-06-27T04:16:21.462" v="13073"/>
        <pc:sldMkLst>
          <pc:docMk/>
          <pc:sldMk cId="1378559334" sldId="802"/>
        </pc:sldMkLst>
        <pc:spChg chg="add">
          <ac:chgData name="Yoel Kortick" userId="167978f5-7f40-4909-85d5-d4149554ad4e" providerId="ADAL" clId="{17D78392-7091-4238-8278-2F3BDFF78295}" dt="2024-06-26T13:32:15.894" v="9131" actId="11529"/>
          <ac:spMkLst>
            <pc:docMk/>
            <pc:sldMk cId="1378559334" sldId="802"/>
            <ac:spMk id="5" creationId="{281DC1E3-C8AE-1744-498D-26932089E0E3}"/>
          </ac:spMkLst>
        </pc:spChg>
        <pc:spChg chg="del">
          <ac:chgData name="Yoel Kortick" userId="167978f5-7f40-4909-85d5-d4149554ad4e" providerId="ADAL" clId="{17D78392-7091-4238-8278-2F3BDFF78295}" dt="2024-06-26T14:56:04.262" v="11433" actId="478"/>
          <ac:spMkLst>
            <pc:docMk/>
            <pc:sldMk cId="1378559334" sldId="802"/>
            <ac:spMk id="6" creationId="{282A5A73-EE84-C3A9-6461-31EA884E1877}"/>
          </ac:spMkLst>
        </pc:spChg>
        <pc:spChg chg="add mod">
          <ac:chgData name="Yoel Kortick" userId="167978f5-7f40-4909-85d5-d4149554ad4e" providerId="ADAL" clId="{17D78392-7091-4238-8278-2F3BDFF78295}" dt="2024-06-26T13:38:15.672" v="9286" actId="14100"/>
          <ac:spMkLst>
            <pc:docMk/>
            <pc:sldMk cId="1378559334" sldId="802"/>
            <ac:spMk id="7" creationId="{05E3898B-364B-DE0E-4E0B-04C8A1A220A5}"/>
          </ac:spMkLst>
        </pc:spChg>
        <pc:spChg chg="mod">
          <ac:chgData name="Yoel Kortick" userId="167978f5-7f40-4909-85d5-d4149554ad4e" providerId="ADAL" clId="{17D78392-7091-4238-8278-2F3BDFF78295}" dt="2024-06-27T02:08:12.951" v="12900"/>
          <ac:spMkLst>
            <pc:docMk/>
            <pc:sldMk cId="1378559334" sldId="802"/>
            <ac:spMk id="10" creationId="{4C5297D4-1A90-BA7E-1EA2-3486955EA032}"/>
          </ac:spMkLst>
        </pc:spChg>
        <pc:spChg chg="mod">
          <ac:chgData name="Yoel Kortick" userId="167978f5-7f40-4909-85d5-d4149554ad4e" providerId="ADAL" clId="{17D78392-7091-4238-8278-2F3BDFF78295}" dt="2024-06-27T04:16:21.462" v="13073"/>
          <ac:spMkLst>
            <pc:docMk/>
            <pc:sldMk cId="1378559334" sldId="802"/>
            <ac:spMk id="11" creationId="{1ACE3884-5DD3-4F86-13C6-FF34F1D35C8C}"/>
          </ac:spMkLst>
        </pc:spChg>
        <pc:picChg chg="add mod ord">
          <ac:chgData name="Yoel Kortick" userId="167978f5-7f40-4909-85d5-d4149554ad4e" providerId="ADAL" clId="{17D78392-7091-4238-8278-2F3BDFF78295}" dt="2024-06-26T14:56:02.136" v="11432" actId="167"/>
          <ac:picMkLst>
            <pc:docMk/>
            <pc:sldMk cId="1378559334" sldId="802"/>
            <ac:picMk id="3" creationId="{176C5F9A-4483-E92C-3ED6-75DDD4F6B087}"/>
          </ac:picMkLst>
        </pc:picChg>
        <pc:picChg chg="del">
          <ac:chgData name="Yoel Kortick" userId="167978f5-7f40-4909-85d5-d4149554ad4e" providerId="ADAL" clId="{17D78392-7091-4238-8278-2F3BDFF78295}" dt="2024-06-26T13:31:50.364" v="9084" actId="478"/>
          <ac:picMkLst>
            <pc:docMk/>
            <pc:sldMk cId="1378559334" sldId="802"/>
            <ac:picMk id="4" creationId="{39C7E9EA-40A1-79AE-AC4F-3910DD957503}"/>
          </ac:picMkLst>
        </pc:picChg>
      </pc:sldChg>
      <pc:sldChg chg="modSp add mod">
        <pc:chgData name="Yoel Kortick" userId="167978f5-7f40-4909-85d5-d4149554ad4e" providerId="ADAL" clId="{17D78392-7091-4238-8278-2F3BDFF78295}" dt="2024-06-27T02:08:12.951" v="12900"/>
        <pc:sldMkLst>
          <pc:docMk/>
          <pc:sldMk cId="2025724310" sldId="803"/>
        </pc:sldMkLst>
        <pc:spChg chg="mod">
          <ac:chgData name="Yoel Kortick" userId="167978f5-7f40-4909-85d5-d4149554ad4e" providerId="ADAL" clId="{17D78392-7091-4238-8278-2F3BDFF78295}" dt="2024-06-27T02:08:12.951" v="12900"/>
          <ac:spMkLst>
            <pc:docMk/>
            <pc:sldMk cId="2025724310" sldId="803"/>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2623577472" sldId="804"/>
        </pc:sldMkLst>
        <pc:spChg chg="del">
          <ac:chgData name="Yoel Kortick" userId="167978f5-7f40-4909-85d5-d4149554ad4e" providerId="ADAL" clId="{17D78392-7091-4238-8278-2F3BDFF78295}" dt="2024-06-26T14:11:40.860" v="10061" actId="478"/>
          <ac:spMkLst>
            <pc:docMk/>
            <pc:sldMk cId="2623577472" sldId="804"/>
            <ac:spMk id="6" creationId="{A59B577A-B35E-C8E8-BA5F-5A5EC9A39E72}"/>
          </ac:spMkLst>
        </pc:spChg>
        <pc:spChg chg="del">
          <ac:chgData name="Yoel Kortick" userId="167978f5-7f40-4909-85d5-d4149554ad4e" providerId="ADAL" clId="{17D78392-7091-4238-8278-2F3BDFF78295}" dt="2024-06-26T14:11:42.281" v="10062" actId="478"/>
          <ac:spMkLst>
            <pc:docMk/>
            <pc:sldMk cId="2623577472" sldId="804"/>
            <ac:spMk id="7" creationId="{9B7AE74D-28B9-8EC7-9C70-57357A848ACA}"/>
          </ac:spMkLst>
        </pc:spChg>
        <pc:spChg chg="mod">
          <ac:chgData name="Yoel Kortick" userId="167978f5-7f40-4909-85d5-d4149554ad4e" providerId="ADAL" clId="{17D78392-7091-4238-8278-2F3BDFF78295}" dt="2024-06-27T02:08:12.951" v="12900"/>
          <ac:spMkLst>
            <pc:docMk/>
            <pc:sldMk cId="2623577472" sldId="804"/>
            <ac:spMk id="10" creationId="{4C5297D4-1A90-BA7E-1EA2-3486955EA032}"/>
          </ac:spMkLst>
        </pc:spChg>
        <pc:spChg chg="mod">
          <ac:chgData name="Yoel Kortick" userId="167978f5-7f40-4909-85d5-d4149554ad4e" providerId="ADAL" clId="{17D78392-7091-4238-8278-2F3BDFF78295}" dt="2024-06-27T04:16:21.462" v="13073"/>
          <ac:spMkLst>
            <pc:docMk/>
            <pc:sldMk cId="2623577472" sldId="804"/>
            <ac:spMk id="11" creationId="{1ACE3884-5DD3-4F86-13C6-FF34F1D35C8C}"/>
          </ac:spMkLst>
        </pc:spChg>
        <pc:picChg chg="add del mod">
          <ac:chgData name="Yoel Kortick" userId="167978f5-7f40-4909-85d5-d4149554ad4e" providerId="ADAL" clId="{17D78392-7091-4238-8278-2F3BDFF78295}" dt="2024-06-26T14:09:43.859" v="9850" actId="478"/>
          <ac:picMkLst>
            <pc:docMk/>
            <pc:sldMk cId="2623577472" sldId="804"/>
            <ac:picMk id="3" creationId="{FFC9B468-5F5E-6AAF-F9C0-2E73D7579D71}"/>
          </ac:picMkLst>
        </pc:picChg>
        <pc:picChg chg="del">
          <ac:chgData name="Yoel Kortick" userId="167978f5-7f40-4909-85d5-d4149554ad4e" providerId="ADAL" clId="{17D78392-7091-4238-8278-2F3BDFF78295}" dt="2024-06-26T13:54:41.325" v="9303" actId="478"/>
          <ac:picMkLst>
            <pc:docMk/>
            <pc:sldMk cId="2623577472" sldId="804"/>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2853988912" sldId="805"/>
        </pc:sldMkLst>
        <pc:spChg chg="add mod">
          <ac:chgData name="Yoel Kortick" userId="167978f5-7f40-4909-85d5-d4149554ad4e" providerId="ADAL" clId="{17D78392-7091-4238-8278-2F3BDFF78295}" dt="2024-06-26T14:13:13.103" v="10188" actId="1035"/>
          <ac:spMkLst>
            <pc:docMk/>
            <pc:sldMk cId="2853988912" sldId="805"/>
            <ac:spMk id="2" creationId="{6DCC6E74-E3CE-3A93-90AA-4E2B1040F67D}"/>
          </ac:spMkLst>
        </pc:spChg>
        <pc:spChg chg="mod">
          <ac:chgData name="Yoel Kortick" userId="167978f5-7f40-4909-85d5-d4149554ad4e" providerId="ADAL" clId="{17D78392-7091-4238-8278-2F3BDFF78295}" dt="2024-06-26T14:15:00.212" v="10190" actId="14100"/>
          <ac:spMkLst>
            <pc:docMk/>
            <pc:sldMk cId="2853988912" sldId="805"/>
            <ac:spMk id="6" creationId="{A59B577A-B35E-C8E8-BA5F-5A5EC9A39E72}"/>
          </ac:spMkLst>
        </pc:spChg>
        <pc:spChg chg="del mod">
          <ac:chgData name="Yoel Kortick" userId="167978f5-7f40-4909-85d5-d4149554ad4e" providerId="ADAL" clId="{17D78392-7091-4238-8278-2F3BDFF78295}" dt="2024-06-26T14:13:17.431" v="10189" actId="478"/>
          <ac:spMkLst>
            <pc:docMk/>
            <pc:sldMk cId="2853988912" sldId="805"/>
            <ac:spMk id="7" creationId="{9B7AE74D-28B9-8EC7-9C70-57357A848ACA}"/>
          </ac:spMkLst>
        </pc:spChg>
        <pc:spChg chg="mod">
          <ac:chgData name="Yoel Kortick" userId="167978f5-7f40-4909-85d5-d4149554ad4e" providerId="ADAL" clId="{17D78392-7091-4238-8278-2F3BDFF78295}" dt="2024-06-27T02:08:12.951" v="12900"/>
          <ac:spMkLst>
            <pc:docMk/>
            <pc:sldMk cId="2853988912" sldId="805"/>
            <ac:spMk id="10" creationId="{4C5297D4-1A90-BA7E-1EA2-3486955EA032}"/>
          </ac:spMkLst>
        </pc:spChg>
        <pc:spChg chg="mod">
          <ac:chgData name="Yoel Kortick" userId="167978f5-7f40-4909-85d5-d4149554ad4e" providerId="ADAL" clId="{17D78392-7091-4238-8278-2F3BDFF78295}" dt="2024-06-27T04:16:21.462" v="13073"/>
          <ac:spMkLst>
            <pc:docMk/>
            <pc:sldMk cId="2853988912" sldId="805"/>
            <ac:spMk id="11" creationId="{1ACE3884-5DD3-4F86-13C6-FF34F1D35C8C}"/>
          </ac:spMkLst>
        </pc:spChg>
        <pc:picChg chg="mod ord">
          <ac:chgData name="Yoel Kortick" userId="167978f5-7f40-4909-85d5-d4149554ad4e" providerId="ADAL" clId="{17D78392-7091-4238-8278-2F3BDFF78295}" dt="2024-06-26T14:13:13.103" v="10188" actId="1035"/>
          <ac:picMkLst>
            <pc:docMk/>
            <pc:sldMk cId="2853988912" sldId="805"/>
            <ac:picMk id="3" creationId="{FFC9B468-5F5E-6AAF-F9C0-2E73D7579D71}"/>
          </ac:picMkLst>
        </pc:picChg>
      </pc:sldChg>
      <pc:sldChg chg="addSp delSp modSp add mod">
        <pc:chgData name="Yoel Kortick" userId="167978f5-7f40-4909-85d5-d4149554ad4e" providerId="ADAL" clId="{17D78392-7091-4238-8278-2F3BDFF78295}" dt="2024-06-27T04:16:21.462" v="13073"/>
        <pc:sldMkLst>
          <pc:docMk/>
          <pc:sldMk cId="427004443" sldId="806"/>
        </pc:sldMkLst>
        <pc:spChg chg="del">
          <ac:chgData name="Yoel Kortick" userId="167978f5-7f40-4909-85d5-d4149554ad4e" providerId="ADAL" clId="{17D78392-7091-4238-8278-2F3BDFF78295}" dt="2024-06-26T14:19:47.093" v="10197" actId="478"/>
          <ac:spMkLst>
            <pc:docMk/>
            <pc:sldMk cId="427004443" sldId="806"/>
            <ac:spMk id="2" creationId="{6DCC6E74-E3CE-3A93-90AA-4E2B1040F67D}"/>
          </ac:spMkLst>
        </pc:spChg>
        <pc:spChg chg="add del mod">
          <ac:chgData name="Yoel Kortick" userId="167978f5-7f40-4909-85d5-d4149554ad4e" providerId="ADAL" clId="{17D78392-7091-4238-8278-2F3BDFF78295}" dt="2024-06-26T14:19:49.982" v="10198" actId="478"/>
          <ac:spMkLst>
            <pc:docMk/>
            <pc:sldMk cId="427004443" sldId="806"/>
            <ac:spMk id="5" creationId="{187D2AE2-4148-F227-07C3-E497418F88A8}"/>
          </ac:spMkLst>
        </pc:spChg>
        <pc:spChg chg="del">
          <ac:chgData name="Yoel Kortick" userId="167978f5-7f40-4909-85d5-d4149554ad4e" providerId="ADAL" clId="{17D78392-7091-4238-8278-2F3BDFF78295}" dt="2024-06-26T14:19:47.093" v="10197" actId="478"/>
          <ac:spMkLst>
            <pc:docMk/>
            <pc:sldMk cId="427004443" sldId="806"/>
            <ac:spMk id="6" creationId="{A59B577A-B35E-C8E8-BA5F-5A5EC9A39E72}"/>
          </ac:spMkLst>
        </pc:spChg>
        <pc:spChg chg="mod">
          <ac:chgData name="Yoel Kortick" userId="167978f5-7f40-4909-85d5-d4149554ad4e" providerId="ADAL" clId="{17D78392-7091-4238-8278-2F3BDFF78295}" dt="2024-06-27T02:08:12.951" v="12900"/>
          <ac:spMkLst>
            <pc:docMk/>
            <pc:sldMk cId="427004443" sldId="806"/>
            <ac:spMk id="10" creationId="{4C5297D4-1A90-BA7E-1EA2-3486955EA032}"/>
          </ac:spMkLst>
        </pc:spChg>
        <pc:spChg chg="del">
          <ac:chgData name="Yoel Kortick" userId="167978f5-7f40-4909-85d5-d4149554ad4e" providerId="ADAL" clId="{17D78392-7091-4238-8278-2F3BDFF78295}" dt="2024-06-26T14:19:47.093" v="10197" actId="478"/>
          <ac:spMkLst>
            <pc:docMk/>
            <pc:sldMk cId="427004443" sldId="806"/>
            <ac:spMk id="11" creationId="{1ACE3884-5DD3-4F86-13C6-FF34F1D35C8C}"/>
          </ac:spMkLst>
        </pc:spChg>
        <pc:spChg chg="add mod">
          <ac:chgData name="Yoel Kortick" userId="167978f5-7f40-4909-85d5-d4149554ad4e" providerId="ADAL" clId="{17D78392-7091-4238-8278-2F3BDFF78295}" dt="2024-06-27T04:16:21.462" v="13073"/>
          <ac:spMkLst>
            <pc:docMk/>
            <pc:sldMk cId="427004443" sldId="806"/>
            <ac:spMk id="12" creationId="{D346BF7D-8100-D6E7-CD2D-A41AFEAABF7A}"/>
          </ac:spMkLst>
        </pc:spChg>
        <pc:spChg chg="add">
          <ac:chgData name="Yoel Kortick" userId="167978f5-7f40-4909-85d5-d4149554ad4e" providerId="ADAL" clId="{17D78392-7091-4238-8278-2F3BDFF78295}" dt="2024-06-26T14:39:58.534" v="10751" actId="11529"/>
          <ac:spMkLst>
            <pc:docMk/>
            <pc:sldMk cId="427004443" sldId="806"/>
            <ac:spMk id="15" creationId="{C641586F-BF62-CBBE-CFE8-3C0479D04C8C}"/>
          </ac:spMkLst>
        </pc:spChg>
        <pc:picChg chg="del">
          <ac:chgData name="Yoel Kortick" userId="167978f5-7f40-4909-85d5-d4149554ad4e" providerId="ADAL" clId="{17D78392-7091-4238-8278-2F3BDFF78295}" dt="2024-06-26T14:19:47.093" v="10197" actId="478"/>
          <ac:picMkLst>
            <pc:docMk/>
            <pc:sldMk cId="427004443" sldId="806"/>
            <ac:picMk id="3" creationId="{FFC9B468-5F5E-6AAF-F9C0-2E73D7579D71}"/>
          </ac:picMkLst>
        </pc:picChg>
        <pc:picChg chg="add mod">
          <ac:chgData name="Yoel Kortick" userId="167978f5-7f40-4909-85d5-d4149554ad4e" providerId="ADAL" clId="{17D78392-7091-4238-8278-2F3BDFF78295}" dt="2024-06-26T14:19:58.520" v="10203" actId="208"/>
          <ac:picMkLst>
            <pc:docMk/>
            <pc:sldMk cId="427004443" sldId="806"/>
            <ac:picMk id="8" creationId="{4DD24C74-D1DC-7C0D-65EC-D42DABF6D4A0}"/>
          </ac:picMkLst>
        </pc:picChg>
        <pc:cxnChg chg="add">
          <ac:chgData name="Yoel Kortick" userId="167978f5-7f40-4909-85d5-d4149554ad4e" providerId="ADAL" clId="{17D78392-7091-4238-8278-2F3BDFF78295}" dt="2024-06-26T14:23:53.630" v="10383" actId="11529"/>
          <ac:cxnSpMkLst>
            <pc:docMk/>
            <pc:sldMk cId="427004443" sldId="806"/>
            <ac:cxnSpMk id="14" creationId="{6DDC8789-ADE5-0AC3-F73C-32A46DBFE963}"/>
          </ac:cxnSpMkLst>
        </pc:cxnChg>
      </pc:sldChg>
      <pc:sldChg chg="addSp delSp modSp add mod">
        <pc:chgData name="Yoel Kortick" userId="167978f5-7f40-4909-85d5-d4149554ad4e" providerId="ADAL" clId="{17D78392-7091-4238-8278-2F3BDFF78295}" dt="2024-06-27T04:16:21.462" v="13073"/>
        <pc:sldMkLst>
          <pc:docMk/>
          <pc:sldMk cId="2205924501" sldId="807"/>
        </pc:sldMkLst>
        <pc:spChg chg="del">
          <ac:chgData name="Yoel Kortick" userId="167978f5-7f40-4909-85d5-d4149554ad4e" providerId="ADAL" clId="{17D78392-7091-4238-8278-2F3BDFF78295}" dt="2024-06-26T14:25:15.543" v="10441" actId="478"/>
          <ac:spMkLst>
            <pc:docMk/>
            <pc:sldMk cId="2205924501" sldId="807"/>
            <ac:spMk id="2" creationId="{6DCC6E74-E3CE-3A93-90AA-4E2B1040F67D}"/>
          </ac:spMkLst>
        </pc:spChg>
        <pc:spChg chg="mod">
          <ac:chgData name="Yoel Kortick" userId="167978f5-7f40-4909-85d5-d4149554ad4e" providerId="ADAL" clId="{17D78392-7091-4238-8278-2F3BDFF78295}" dt="2024-06-26T14:24:59.437" v="10439" actId="14100"/>
          <ac:spMkLst>
            <pc:docMk/>
            <pc:sldMk cId="2205924501" sldId="807"/>
            <ac:spMk id="6" creationId="{A59B577A-B35E-C8E8-BA5F-5A5EC9A39E72}"/>
          </ac:spMkLst>
        </pc:spChg>
        <pc:spChg chg="add mod">
          <ac:chgData name="Yoel Kortick" userId="167978f5-7f40-4909-85d5-d4149554ad4e" providerId="ADAL" clId="{17D78392-7091-4238-8278-2F3BDFF78295}" dt="2024-06-26T14:25:57.382" v="10534" actId="14100"/>
          <ac:spMkLst>
            <pc:docMk/>
            <pc:sldMk cId="2205924501" sldId="807"/>
            <ac:spMk id="7" creationId="{B9EEE192-71FA-AFA2-C179-FDC0644C0665}"/>
          </ac:spMkLst>
        </pc:spChg>
        <pc:spChg chg="mod">
          <ac:chgData name="Yoel Kortick" userId="167978f5-7f40-4909-85d5-d4149554ad4e" providerId="ADAL" clId="{17D78392-7091-4238-8278-2F3BDFF78295}" dt="2024-06-27T02:08:12.951" v="12900"/>
          <ac:spMkLst>
            <pc:docMk/>
            <pc:sldMk cId="2205924501" sldId="807"/>
            <ac:spMk id="10" creationId="{4C5297D4-1A90-BA7E-1EA2-3486955EA032}"/>
          </ac:spMkLst>
        </pc:spChg>
        <pc:spChg chg="mod">
          <ac:chgData name="Yoel Kortick" userId="167978f5-7f40-4909-85d5-d4149554ad4e" providerId="ADAL" clId="{17D78392-7091-4238-8278-2F3BDFF78295}" dt="2024-06-26T14:24:24.127" v="10433" actId="6549"/>
          <ac:spMkLst>
            <pc:docMk/>
            <pc:sldMk cId="2205924501" sldId="807"/>
            <ac:spMk id="11" creationId="{1ACE3884-5DD3-4F86-13C6-FF34F1D35C8C}"/>
          </ac:spMkLst>
        </pc:spChg>
        <pc:spChg chg="add mod">
          <ac:chgData name="Yoel Kortick" userId="167978f5-7f40-4909-85d5-d4149554ad4e" providerId="ADAL" clId="{17D78392-7091-4238-8278-2F3BDFF78295}" dt="2024-06-27T04:16:21.462" v="13073"/>
          <ac:spMkLst>
            <pc:docMk/>
            <pc:sldMk cId="2205924501" sldId="807"/>
            <ac:spMk id="14" creationId="{EFC679E4-58AB-5EB5-339D-F107AE8DCDDF}"/>
          </ac:spMkLst>
        </pc:spChg>
        <pc:picChg chg="del">
          <ac:chgData name="Yoel Kortick" userId="167978f5-7f40-4909-85d5-d4149554ad4e" providerId="ADAL" clId="{17D78392-7091-4238-8278-2F3BDFF78295}" dt="2024-06-26T14:19:41.655" v="10196" actId="478"/>
          <ac:picMkLst>
            <pc:docMk/>
            <pc:sldMk cId="2205924501" sldId="807"/>
            <ac:picMk id="3" creationId="{FFC9B468-5F5E-6AAF-F9C0-2E73D7579D71}"/>
          </ac:picMkLst>
        </pc:picChg>
        <pc:picChg chg="add mod ord">
          <ac:chgData name="Yoel Kortick" userId="167978f5-7f40-4909-85d5-d4149554ad4e" providerId="ADAL" clId="{17D78392-7091-4238-8278-2F3BDFF78295}" dt="2024-06-26T14:25:01.039" v="10440" actId="208"/>
          <ac:picMkLst>
            <pc:docMk/>
            <pc:sldMk cId="2205924501" sldId="807"/>
            <ac:picMk id="5" creationId="{4C07DF9A-09B6-02B2-CE4F-5E874A3C7804}"/>
          </ac:picMkLst>
        </pc:picChg>
        <pc:cxnChg chg="add mod">
          <ac:chgData name="Yoel Kortick" userId="167978f5-7f40-4909-85d5-d4149554ad4e" providerId="ADAL" clId="{17D78392-7091-4238-8278-2F3BDFF78295}" dt="2024-06-26T14:26:00.489" v="10535" actId="14100"/>
          <ac:cxnSpMkLst>
            <pc:docMk/>
            <pc:sldMk cId="2205924501" sldId="807"/>
            <ac:cxnSpMk id="8" creationId="{12F14A1D-666D-FFB7-A586-A019EAF3AAF8}"/>
          </ac:cxnSpMkLst>
        </pc:cxnChg>
        <pc:cxnChg chg="add mod">
          <ac:chgData name="Yoel Kortick" userId="167978f5-7f40-4909-85d5-d4149554ad4e" providerId="ADAL" clId="{17D78392-7091-4238-8278-2F3BDFF78295}" dt="2024-06-26T14:26:31.914" v="10628" actId="14100"/>
          <ac:cxnSpMkLst>
            <pc:docMk/>
            <pc:sldMk cId="2205924501" sldId="807"/>
            <ac:cxnSpMk id="15" creationId="{E1F50BF1-32B9-657F-87D9-181D120ADC8E}"/>
          </ac:cxnSpMkLst>
        </pc:cxnChg>
      </pc:sldChg>
      <pc:sldChg chg="addSp modSp add mod">
        <pc:chgData name="Yoel Kortick" userId="167978f5-7f40-4909-85d5-d4149554ad4e" providerId="ADAL" clId="{17D78392-7091-4238-8278-2F3BDFF78295}" dt="2024-06-27T04:16:21.462" v="13073"/>
        <pc:sldMkLst>
          <pc:docMk/>
          <pc:sldMk cId="2094470090" sldId="808"/>
        </pc:sldMkLst>
        <pc:spChg chg="add">
          <ac:chgData name="Yoel Kortick" userId="167978f5-7f40-4909-85d5-d4149554ad4e" providerId="ADAL" clId="{17D78392-7091-4238-8278-2F3BDFF78295}" dt="2024-06-26T14:40:07.250" v="10752" actId="11529"/>
          <ac:spMkLst>
            <pc:docMk/>
            <pc:sldMk cId="2094470090" sldId="808"/>
            <ac:spMk id="3" creationId="{318A453B-F532-2942-98B7-708360C4EFD9}"/>
          </ac:spMkLst>
        </pc:spChg>
        <pc:spChg chg="mod">
          <ac:chgData name="Yoel Kortick" userId="167978f5-7f40-4909-85d5-d4149554ad4e" providerId="ADAL" clId="{17D78392-7091-4238-8278-2F3BDFF78295}" dt="2024-06-27T02:08:12.951" v="12900"/>
          <ac:spMkLst>
            <pc:docMk/>
            <pc:sldMk cId="2094470090" sldId="808"/>
            <ac:spMk id="10" creationId="{4C5297D4-1A90-BA7E-1EA2-3486955EA032}"/>
          </ac:spMkLst>
        </pc:spChg>
        <pc:spChg chg="mod">
          <ac:chgData name="Yoel Kortick" userId="167978f5-7f40-4909-85d5-d4149554ad4e" providerId="ADAL" clId="{17D78392-7091-4238-8278-2F3BDFF78295}" dt="2024-06-27T04:16:21.462" v="13073"/>
          <ac:spMkLst>
            <pc:docMk/>
            <pc:sldMk cId="2094470090" sldId="808"/>
            <ac:spMk id="12" creationId="{D346BF7D-8100-D6E7-CD2D-A41AFEAABF7A}"/>
          </ac:spMkLst>
        </pc:spChg>
        <pc:cxnChg chg="mod">
          <ac:chgData name="Yoel Kortick" userId="167978f5-7f40-4909-85d5-d4149554ad4e" providerId="ADAL" clId="{17D78392-7091-4238-8278-2F3BDFF78295}" dt="2024-06-26T14:27:06.664" v="10633" actId="14100"/>
          <ac:cxnSpMkLst>
            <pc:docMk/>
            <pc:sldMk cId="2094470090" sldId="808"/>
            <ac:cxnSpMk id="14" creationId="{6DDC8789-ADE5-0AC3-F73C-32A46DBFE963}"/>
          </ac:cxnSpMkLst>
        </pc:cxnChg>
      </pc:sldChg>
      <pc:sldChg chg="addSp delSp modSp add mod">
        <pc:chgData name="Yoel Kortick" userId="167978f5-7f40-4909-85d5-d4149554ad4e" providerId="ADAL" clId="{17D78392-7091-4238-8278-2F3BDFF78295}" dt="2024-06-27T04:16:21.462" v="13073"/>
        <pc:sldMkLst>
          <pc:docMk/>
          <pc:sldMk cId="2563536793" sldId="809"/>
        </pc:sldMkLst>
        <pc:spChg chg="add mod">
          <ac:chgData name="Yoel Kortick" userId="167978f5-7f40-4909-85d5-d4149554ad4e" providerId="ADAL" clId="{17D78392-7091-4238-8278-2F3BDFF78295}" dt="2024-06-26T14:41:56.214" v="10852" actId="14100"/>
          <ac:spMkLst>
            <pc:docMk/>
            <pc:sldMk cId="2563536793" sldId="809"/>
            <ac:spMk id="5" creationId="{9D382B33-06C3-6EA7-AF31-5C24DCCCE47B}"/>
          </ac:spMkLst>
        </pc:spChg>
        <pc:spChg chg="add mod">
          <ac:chgData name="Yoel Kortick" userId="167978f5-7f40-4909-85d5-d4149554ad4e" providerId="ADAL" clId="{17D78392-7091-4238-8278-2F3BDFF78295}" dt="2024-06-27T04:15:28.038" v="13067" actId="14100"/>
          <ac:spMkLst>
            <pc:docMk/>
            <pc:sldMk cId="2563536793" sldId="809"/>
            <ac:spMk id="7" creationId="{599661BC-7460-C061-5622-B7317000EF03}"/>
          </ac:spMkLst>
        </pc:spChg>
        <pc:spChg chg="mod">
          <ac:chgData name="Yoel Kortick" userId="167978f5-7f40-4909-85d5-d4149554ad4e" providerId="ADAL" clId="{17D78392-7091-4238-8278-2F3BDFF78295}" dt="2024-06-27T02:08:12.951" v="12900"/>
          <ac:spMkLst>
            <pc:docMk/>
            <pc:sldMk cId="2563536793" sldId="809"/>
            <ac:spMk id="10" creationId="{4C5297D4-1A90-BA7E-1EA2-3486955EA032}"/>
          </ac:spMkLst>
        </pc:spChg>
        <pc:spChg chg="add">
          <ac:chgData name="Yoel Kortick" userId="167978f5-7f40-4909-85d5-d4149554ad4e" providerId="ADAL" clId="{17D78392-7091-4238-8278-2F3BDFF78295}" dt="2024-06-26T14:42:04.848" v="10853" actId="11529"/>
          <ac:spMkLst>
            <pc:docMk/>
            <pc:sldMk cId="2563536793" sldId="809"/>
            <ac:spMk id="11" creationId="{CDE7F20C-516E-CC18-6557-7C38687E7382}"/>
          </ac:spMkLst>
        </pc:spChg>
        <pc:spChg chg="mod">
          <ac:chgData name="Yoel Kortick" userId="167978f5-7f40-4909-85d5-d4149554ad4e" providerId="ADAL" clId="{17D78392-7091-4238-8278-2F3BDFF78295}" dt="2024-06-27T04:16:21.462" v="13073"/>
          <ac:spMkLst>
            <pc:docMk/>
            <pc:sldMk cId="2563536793" sldId="809"/>
            <ac:spMk id="12" creationId="{D346BF7D-8100-D6E7-CD2D-A41AFEAABF7A}"/>
          </ac:spMkLst>
        </pc:spChg>
        <pc:picChg chg="add mod ord">
          <ac:chgData name="Yoel Kortick" userId="167978f5-7f40-4909-85d5-d4149554ad4e" providerId="ADAL" clId="{17D78392-7091-4238-8278-2F3BDFF78295}" dt="2024-06-26T14:42:07.533" v="10854" actId="208"/>
          <ac:picMkLst>
            <pc:docMk/>
            <pc:sldMk cId="2563536793" sldId="809"/>
            <ac:picMk id="3" creationId="{D7C5BEA3-A106-A963-100D-66A8AD3BF352}"/>
          </ac:picMkLst>
        </pc:picChg>
        <pc:picChg chg="del">
          <ac:chgData name="Yoel Kortick" userId="167978f5-7f40-4909-85d5-d4149554ad4e" providerId="ADAL" clId="{17D78392-7091-4238-8278-2F3BDFF78295}" dt="2024-06-26T14:39:49.129" v="10750" actId="478"/>
          <ac:picMkLst>
            <pc:docMk/>
            <pc:sldMk cId="2563536793" sldId="809"/>
            <ac:picMk id="8" creationId="{4DD24C74-D1DC-7C0D-65EC-D42DABF6D4A0}"/>
          </ac:picMkLst>
        </pc:picChg>
        <pc:cxnChg chg="mod">
          <ac:chgData name="Yoel Kortick" userId="167978f5-7f40-4909-85d5-d4149554ad4e" providerId="ADAL" clId="{17D78392-7091-4238-8278-2F3BDFF78295}" dt="2024-06-26T14:41:13.775" v="10785" actId="14100"/>
          <ac:cxnSpMkLst>
            <pc:docMk/>
            <pc:sldMk cId="2563536793" sldId="809"/>
            <ac:cxnSpMk id="14" creationId="{6DDC8789-ADE5-0AC3-F73C-32A46DBFE963}"/>
          </ac:cxnSpMkLst>
        </pc:cxnChg>
        <pc:cxnChg chg="add">
          <ac:chgData name="Yoel Kortick" userId="167978f5-7f40-4909-85d5-d4149554ad4e" providerId="ADAL" clId="{17D78392-7091-4238-8278-2F3BDFF78295}" dt="2024-06-26T14:42:15.612" v="10855" actId="11529"/>
          <ac:cxnSpMkLst>
            <pc:docMk/>
            <pc:sldMk cId="2563536793" sldId="809"/>
            <ac:cxnSpMk id="15" creationId="{499D09D5-D749-6AAC-C319-2EC34B9CB88D}"/>
          </ac:cxnSpMkLst>
        </pc:cxnChg>
      </pc:sldChg>
      <pc:sldChg chg="addSp delSp modSp add mod">
        <pc:chgData name="Yoel Kortick" userId="167978f5-7f40-4909-85d5-d4149554ad4e" providerId="ADAL" clId="{17D78392-7091-4238-8278-2F3BDFF78295}" dt="2024-06-27T04:15:55.532" v="13069" actId="20577"/>
        <pc:sldMkLst>
          <pc:docMk/>
          <pc:sldMk cId="2310200128" sldId="810"/>
        </pc:sldMkLst>
        <pc:spChg chg="del">
          <ac:chgData name="Yoel Kortick" userId="167978f5-7f40-4909-85d5-d4149554ad4e" providerId="ADAL" clId="{17D78392-7091-4238-8278-2F3BDFF78295}" dt="2024-06-26T14:46:50.907" v="10857" actId="478"/>
          <ac:spMkLst>
            <pc:docMk/>
            <pc:sldMk cId="2310200128" sldId="810"/>
            <ac:spMk id="2" creationId="{6DCC6E74-E3CE-3A93-90AA-4E2B1040F67D}"/>
          </ac:spMkLst>
        </pc:spChg>
        <pc:spChg chg="del">
          <ac:chgData name="Yoel Kortick" userId="167978f5-7f40-4909-85d5-d4149554ad4e" providerId="ADAL" clId="{17D78392-7091-4238-8278-2F3BDFF78295}" dt="2024-06-26T14:46:50.907" v="10857" actId="478"/>
          <ac:spMkLst>
            <pc:docMk/>
            <pc:sldMk cId="2310200128" sldId="810"/>
            <ac:spMk id="6" creationId="{A59B577A-B35E-C8E8-BA5F-5A5EC9A39E72}"/>
          </ac:spMkLst>
        </pc:spChg>
        <pc:spChg chg="add">
          <ac:chgData name="Yoel Kortick" userId="167978f5-7f40-4909-85d5-d4149554ad4e" providerId="ADAL" clId="{17D78392-7091-4238-8278-2F3BDFF78295}" dt="2024-06-26T14:53:56.501" v="11428" actId="11529"/>
          <ac:spMkLst>
            <pc:docMk/>
            <pc:sldMk cId="2310200128" sldId="810"/>
            <ac:spMk id="7" creationId="{8CB478A5-062E-15DD-0B9A-934D41BF6BA3}"/>
          </ac:spMkLst>
        </pc:spChg>
        <pc:spChg chg="mod">
          <ac:chgData name="Yoel Kortick" userId="167978f5-7f40-4909-85d5-d4149554ad4e" providerId="ADAL" clId="{17D78392-7091-4238-8278-2F3BDFF78295}" dt="2024-06-27T02:08:12.951" v="12900"/>
          <ac:spMkLst>
            <pc:docMk/>
            <pc:sldMk cId="2310200128" sldId="810"/>
            <ac:spMk id="10" creationId="{4C5297D4-1A90-BA7E-1EA2-3486955EA032}"/>
          </ac:spMkLst>
        </pc:spChg>
        <pc:spChg chg="mod">
          <ac:chgData name="Yoel Kortick" userId="167978f5-7f40-4909-85d5-d4149554ad4e" providerId="ADAL" clId="{17D78392-7091-4238-8278-2F3BDFF78295}" dt="2024-06-27T04:15:55.532" v="13069" actId="20577"/>
          <ac:spMkLst>
            <pc:docMk/>
            <pc:sldMk cId="2310200128" sldId="810"/>
            <ac:spMk id="11" creationId="{1ACE3884-5DD3-4F86-13C6-FF34F1D35C8C}"/>
          </ac:spMkLst>
        </pc:spChg>
        <pc:picChg chg="del">
          <ac:chgData name="Yoel Kortick" userId="167978f5-7f40-4909-85d5-d4149554ad4e" providerId="ADAL" clId="{17D78392-7091-4238-8278-2F3BDFF78295}" dt="2024-06-26T14:46:50.907" v="10857" actId="478"/>
          <ac:picMkLst>
            <pc:docMk/>
            <pc:sldMk cId="2310200128" sldId="810"/>
            <ac:picMk id="3" creationId="{FFC9B468-5F5E-6AAF-F9C0-2E73D7579D71}"/>
          </ac:picMkLst>
        </pc:picChg>
        <pc:picChg chg="add mod">
          <ac:chgData name="Yoel Kortick" userId="167978f5-7f40-4909-85d5-d4149554ad4e" providerId="ADAL" clId="{17D78392-7091-4238-8278-2F3BDFF78295}" dt="2024-06-26T14:53:48.165" v="11427" actId="208"/>
          <ac:picMkLst>
            <pc:docMk/>
            <pc:sldMk cId="2310200128" sldId="810"/>
            <ac:picMk id="5" creationId="{9E272A6B-0E7C-2347-6705-1B532DC3D86F}"/>
          </ac:picMkLst>
        </pc:picChg>
      </pc:sldChg>
      <pc:sldChg chg="addSp delSp modSp add mod">
        <pc:chgData name="Yoel Kortick" userId="167978f5-7f40-4909-85d5-d4149554ad4e" providerId="ADAL" clId="{17D78392-7091-4238-8278-2F3BDFF78295}" dt="2024-06-27T04:16:21.462" v="13073"/>
        <pc:sldMkLst>
          <pc:docMk/>
          <pc:sldMk cId="615411280" sldId="811"/>
        </pc:sldMkLst>
        <pc:spChg chg="mod">
          <ac:chgData name="Yoel Kortick" userId="167978f5-7f40-4909-85d5-d4149554ad4e" providerId="ADAL" clId="{17D78392-7091-4238-8278-2F3BDFF78295}" dt="2024-06-26T14:57:32.621" v="11569" actId="1035"/>
          <ac:spMkLst>
            <pc:docMk/>
            <pc:sldMk cId="615411280" sldId="811"/>
            <ac:spMk id="5" creationId="{281DC1E3-C8AE-1744-498D-26932089E0E3}"/>
          </ac:spMkLst>
        </pc:spChg>
        <pc:spChg chg="mod">
          <ac:chgData name="Yoel Kortick" userId="167978f5-7f40-4909-85d5-d4149554ad4e" providerId="ADAL" clId="{17D78392-7091-4238-8278-2F3BDFF78295}" dt="2024-06-26T14:57:32.621" v="11569" actId="1035"/>
          <ac:spMkLst>
            <pc:docMk/>
            <pc:sldMk cId="615411280" sldId="811"/>
            <ac:spMk id="6" creationId="{282A5A73-EE84-C3A9-6461-31EA884E1877}"/>
          </ac:spMkLst>
        </pc:spChg>
        <pc:spChg chg="del">
          <ac:chgData name="Yoel Kortick" userId="167978f5-7f40-4909-85d5-d4149554ad4e" providerId="ADAL" clId="{17D78392-7091-4238-8278-2F3BDFF78295}" dt="2024-06-26T14:57:24.424" v="11547" actId="478"/>
          <ac:spMkLst>
            <pc:docMk/>
            <pc:sldMk cId="615411280" sldId="811"/>
            <ac:spMk id="7" creationId="{05E3898B-364B-DE0E-4E0B-04C8A1A220A5}"/>
          </ac:spMkLst>
        </pc:spChg>
        <pc:spChg chg="mod">
          <ac:chgData name="Yoel Kortick" userId="167978f5-7f40-4909-85d5-d4149554ad4e" providerId="ADAL" clId="{17D78392-7091-4238-8278-2F3BDFF78295}" dt="2024-06-27T02:08:12.951" v="12900"/>
          <ac:spMkLst>
            <pc:docMk/>
            <pc:sldMk cId="615411280" sldId="811"/>
            <ac:spMk id="10" creationId="{4C5297D4-1A90-BA7E-1EA2-3486955EA032}"/>
          </ac:spMkLst>
        </pc:spChg>
        <pc:spChg chg="mod">
          <ac:chgData name="Yoel Kortick" userId="167978f5-7f40-4909-85d5-d4149554ad4e" providerId="ADAL" clId="{17D78392-7091-4238-8278-2F3BDFF78295}" dt="2024-06-27T04:16:21.462" v="13073"/>
          <ac:spMkLst>
            <pc:docMk/>
            <pc:sldMk cId="615411280" sldId="811"/>
            <ac:spMk id="11" creationId="{1ACE3884-5DD3-4F86-13C6-FF34F1D35C8C}"/>
          </ac:spMkLst>
        </pc:spChg>
        <pc:picChg chg="del">
          <ac:chgData name="Yoel Kortick" userId="167978f5-7f40-4909-85d5-d4149554ad4e" providerId="ADAL" clId="{17D78392-7091-4238-8278-2F3BDFF78295}" dt="2024-06-26T14:55:53.936" v="11430" actId="478"/>
          <ac:picMkLst>
            <pc:docMk/>
            <pc:sldMk cId="615411280" sldId="811"/>
            <ac:picMk id="3" creationId="{176C5F9A-4483-E92C-3ED6-75DDD4F6B087}"/>
          </ac:picMkLst>
        </pc:picChg>
        <pc:picChg chg="add mod ord">
          <ac:chgData name="Yoel Kortick" userId="167978f5-7f40-4909-85d5-d4149554ad4e" providerId="ADAL" clId="{17D78392-7091-4238-8278-2F3BDFF78295}" dt="2024-06-26T14:57:32.621" v="11569" actId="1035"/>
          <ac:picMkLst>
            <pc:docMk/>
            <pc:sldMk cId="615411280" sldId="811"/>
            <ac:picMk id="4" creationId="{EBDDE994-5186-CC3E-3454-74052CD992F7}"/>
          </ac:picMkLst>
        </pc:picChg>
      </pc:sldChg>
      <pc:sldChg chg="modSp add del mod">
        <pc:chgData name="Yoel Kortick" userId="167978f5-7f40-4909-85d5-d4149554ad4e" providerId="ADAL" clId="{17D78392-7091-4238-8278-2F3BDFF78295}" dt="2024-06-27T02:07:24.698" v="12897" actId="2696"/>
        <pc:sldMkLst>
          <pc:docMk/>
          <pc:sldMk cId="1637107429" sldId="812"/>
        </pc:sldMkLst>
        <pc:spChg chg="mod">
          <ac:chgData name="Yoel Kortick" userId="167978f5-7f40-4909-85d5-d4149554ad4e" providerId="ADAL" clId="{17D78392-7091-4238-8278-2F3BDFF78295}" dt="2024-06-27T01:35:14.856" v="11598" actId="20577"/>
          <ac:spMkLst>
            <pc:docMk/>
            <pc:sldMk cId="1637107429" sldId="812"/>
            <ac:spMk id="13" creationId="{F4F9CE6C-EB7E-DBFE-C77E-B97A93A03817}"/>
          </ac:spMkLst>
        </pc:spChg>
      </pc:sldChg>
      <pc:sldChg chg="modSp add">
        <pc:chgData name="Yoel Kortick" userId="167978f5-7f40-4909-85d5-d4149554ad4e" providerId="ADAL" clId="{17D78392-7091-4238-8278-2F3BDFF78295}" dt="2024-06-27T02:08:12.951" v="12900"/>
        <pc:sldMkLst>
          <pc:docMk/>
          <pc:sldMk cId="3500686092" sldId="812"/>
        </pc:sldMkLst>
        <pc:spChg chg="mod">
          <ac:chgData name="Yoel Kortick" userId="167978f5-7f40-4909-85d5-d4149554ad4e" providerId="ADAL" clId="{17D78392-7091-4238-8278-2F3BDFF78295}" dt="2024-06-27T02:08:12.951" v="12900"/>
          <ac:spMkLst>
            <pc:docMk/>
            <pc:sldMk cId="3500686092" sldId="812"/>
            <ac:spMk id="13" creationId="{F4F9CE6C-EB7E-DBFE-C77E-B97A93A03817}"/>
          </ac:spMkLst>
        </pc:spChg>
      </pc:sldChg>
      <pc:sldChg chg="modSp add del mod">
        <pc:chgData name="Yoel Kortick" userId="167978f5-7f40-4909-85d5-d4149554ad4e" providerId="ADAL" clId="{17D78392-7091-4238-8278-2F3BDFF78295}" dt="2024-06-27T02:07:24.698" v="12897" actId="2696"/>
        <pc:sldMkLst>
          <pc:docMk/>
          <pc:sldMk cId="2893158782" sldId="813"/>
        </pc:sldMkLst>
        <pc:spChg chg="mod">
          <ac:chgData name="Yoel Kortick" userId="167978f5-7f40-4909-85d5-d4149554ad4e" providerId="ADAL" clId="{17D78392-7091-4238-8278-2F3BDFF78295}" dt="2024-06-27T01:35:27.691" v="11619" actId="20577"/>
          <ac:spMkLst>
            <pc:docMk/>
            <pc:sldMk cId="2893158782" sldId="813"/>
            <ac:spMk id="10" creationId="{4C5297D4-1A90-BA7E-1EA2-3486955EA032}"/>
          </ac:spMkLst>
        </pc:spChg>
        <pc:spChg chg="mod">
          <ac:chgData name="Yoel Kortick" userId="167978f5-7f40-4909-85d5-d4149554ad4e" providerId="ADAL" clId="{17D78392-7091-4238-8278-2F3BDFF78295}" dt="2024-06-27T01:58:26.217" v="12346"/>
          <ac:spMkLst>
            <pc:docMk/>
            <pc:sldMk cId="2893158782" sldId="813"/>
            <ac:spMk id="11" creationId="{1ACE3884-5DD3-4F86-13C6-FF34F1D35C8C}"/>
          </ac:spMkLst>
        </pc:spChg>
      </pc:sldChg>
      <pc:sldChg chg="modSp add">
        <pc:chgData name="Yoel Kortick" userId="167978f5-7f40-4909-85d5-d4149554ad4e" providerId="ADAL" clId="{17D78392-7091-4238-8278-2F3BDFF78295}" dt="2024-06-27T04:16:21.462" v="13073"/>
        <pc:sldMkLst>
          <pc:docMk/>
          <pc:sldMk cId="3122055299" sldId="813"/>
        </pc:sldMkLst>
        <pc:spChg chg="mod">
          <ac:chgData name="Yoel Kortick" userId="167978f5-7f40-4909-85d5-d4149554ad4e" providerId="ADAL" clId="{17D78392-7091-4238-8278-2F3BDFF78295}" dt="2024-06-27T02:08:12.951" v="12900"/>
          <ac:spMkLst>
            <pc:docMk/>
            <pc:sldMk cId="3122055299" sldId="813"/>
            <ac:spMk id="10" creationId="{4C5297D4-1A90-BA7E-1EA2-3486955EA032}"/>
          </ac:spMkLst>
        </pc:spChg>
        <pc:spChg chg="mod">
          <ac:chgData name="Yoel Kortick" userId="167978f5-7f40-4909-85d5-d4149554ad4e" providerId="ADAL" clId="{17D78392-7091-4238-8278-2F3BDFF78295}" dt="2024-06-27T04:16:21.462" v="13073"/>
          <ac:spMkLst>
            <pc:docMk/>
            <pc:sldMk cId="3122055299" sldId="813"/>
            <ac:spMk id="11" creationId="{1ACE3884-5DD3-4F86-13C6-FF34F1D35C8C}"/>
          </ac:spMkLst>
        </pc:spChg>
      </pc:sldChg>
      <pc:sldChg chg="addSp delSp modSp add del mod">
        <pc:chgData name="Yoel Kortick" userId="167978f5-7f40-4909-85d5-d4149554ad4e" providerId="ADAL" clId="{17D78392-7091-4238-8278-2F3BDFF78295}" dt="2024-06-27T02:07:24.698" v="12897" actId="2696"/>
        <pc:sldMkLst>
          <pc:docMk/>
          <pc:sldMk cId="535694285" sldId="814"/>
        </pc:sldMkLst>
        <pc:spChg chg="mod">
          <ac:chgData name="Yoel Kortick" userId="167978f5-7f40-4909-85d5-d4149554ad4e" providerId="ADAL" clId="{17D78392-7091-4238-8278-2F3BDFF78295}" dt="2024-06-27T01:57:23.052" v="12335" actId="1076"/>
          <ac:spMkLst>
            <pc:docMk/>
            <pc:sldMk cId="535694285" sldId="814"/>
            <ac:spMk id="2" creationId="{6DCC6E74-E3CE-3A93-90AA-4E2B1040F67D}"/>
          </ac:spMkLst>
        </pc:spChg>
        <pc:spChg chg="mod">
          <ac:chgData name="Yoel Kortick" userId="167978f5-7f40-4909-85d5-d4149554ad4e" providerId="ADAL" clId="{17D78392-7091-4238-8278-2F3BDFF78295}" dt="2024-06-27T01:57:45.288" v="12339" actId="14100"/>
          <ac:spMkLst>
            <pc:docMk/>
            <pc:sldMk cId="535694285" sldId="814"/>
            <ac:spMk id="6" creationId="{A59B577A-B35E-C8E8-BA5F-5A5EC9A39E72}"/>
          </ac:spMkLst>
        </pc:spChg>
        <pc:spChg chg="add mod">
          <ac:chgData name="Yoel Kortick" userId="167978f5-7f40-4909-85d5-d4149554ad4e" providerId="ADAL" clId="{17D78392-7091-4238-8278-2F3BDFF78295}" dt="2024-06-27T01:56:50.034" v="12312" actId="14100"/>
          <ac:spMkLst>
            <pc:docMk/>
            <pc:sldMk cId="535694285" sldId="814"/>
            <ac:spMk id="7" creationId="{A0182888-3469-5AA5-D475-3A965AAA7E6F}"/>
          </ac:spMkLst>
        </pc:spChg>
        <pc:spChg chg="mod">
          <ac:chgData name="Yoel Kortick" userId="167978f5-7f40-4909-85d5-d4149554ad4e" providerId="ADAL" clId="{17D78392-7091-4238-8278-2F3BDFF78295}" dt="2024-06-27T01:35:49.402" v="11621" actId="313"/>
          <ac:spMkLst>
            <pc:docMk/>
            <pc:sldMk cId="535694285" sldId="814"/>
            <ac:spMk id="10" creationId="{4C5297D4-1A90-BA7E-1EA2-3486955EA032}"/>
          </ac:spMkLst>
        </pc:spChg>
        <pc:spChg chg="add mod">
          <ac:chgData name="Yoel Kortick" userId="167978f5-7f40-4909-85d5-d4149554ad4e" providerId="ADAL" clId="{17D78392-7091-4238-8278-2F3BDFF78295}" dt="2024-06-27T01:57:54.704" v="12341" actId="14100"/>
          <ac:spMkLst>
            <pc:docMk/>
            <pc:sldMk cId="535694285" sldId="814"/>
            <ac:spMk id="18" creationId="{C71BE01D-218D-00FC-3F16-37648E789A0A}"/>
          </ac:spMkLst>
        </pc:spChg>
        <pc:picChg chg="del">
          <ac:chgData name="Yoel Kortick" userId="167978f5-7f40-4909-85d5-d4149554ad4e" providerId="ADAL" clId="{17D78392-7091-4238-8278-2F3BDFF78295}" dt="2024-06-27T01:43:54.734" v="11904" actId="478"/>
          <ac:picMkLst>
            <pc:docMk/>
            <pc:sldMk cId="535694285" sldId="814"/>
            <ac:picMk id="3" creationId="{FFC9B468-5F5E-6AAF-F9C0-2E73D7579D71}"/>
          </ac:picMkLst>
        </pc:picChg>
        <pc:picChg chg="add del mod ord">
          <ac:chgData name="Yoel Kortick" userId="167978f5-7f40-4909-85d5-d4149554ad4e" providerId="ADAL" clId="{17D78392-7091-4238-8278-2F3BDFF78295}" dt="2024-06-27T01:55:49.907" v="12308" actId="478"/>
          <ac:picMkLst>
            <pc:docMk/>
            <pc:sldMk cId="535694285" sldId="814"/>
            <ac:picMk id="5" creationId="{D05CFD87-4B10-DA33-796D-FCFA32CE8596}"/>
          </ac:picMkLst>
        </pc:picChg>
        <pc:picChg chg="add mod ord">
          <ac:chgData name="Yoel Kortick" userId="167978f5-7f40-4909-85d5-d4149554ad4e" providerId="ADAL" clId="{17D78392-7091-4238-8278-2F3BDFF78295}" dt="2024-06-27T01:57:58.054" v="12343" actId="1076"/>
          <ac:picMkLst>
            <pc:docMk/>
            <pc:sldMk cId="535694285" sldId="814"/>
            <ac:picMk id="17" creationId="{6BB62AB8-2CB3-AEC2-4499-3369F2A164EE}"/>
          </ac:picMkLst>
        </pc:picChg>
        <pc:cxnChg chg="add mod">
          <ac:chgData name="Yoel Kortick" userId="167978f5-7f40-4909-85d5-d4149554ad4e" providerId="ADAL" clId="{17D78392-7091-4238-8278-2F3BDFF78295}" dt="2024-06-27T01:58:04.258" v="12345" actId="14100"/>
          <ac:cxnSpMkLst>
            <pc:docMk/>
            <pc:sldMk cId="535694285" sldId="814"/>
            <ac:cxnSpMk id="12" creationId="{DD3F822F-0531-8891-1BB7-00D6D465E08F}"/>
          </ac:cxnSpMkLst>
        </pc:cxnChg>
        <pc:cxnChg chg="add mod">
          <ac:chgData name="Yoel Kortick" userId="167978f5-7f40-4909-85d5-d4149554ad4e" providerId="ADAL" clId="{17D78392-7091-4238-8278-2F3BDFF78295}" dt="2024-06-27T01:58:01.512" v="12344" actId="14100"/>
          <ac:cxnSpMkLst>
            <pc:docMk/>
            <pc:sldMk cId="535694285" sldId="814"/>
            <ac:cxnSpMk id="14" creationId="{20F59CD3-1623-E633-0F82-2DA3EC9A0E23}"/>
          </ac:cxnSpMkLst>
        </pc:cxnChg>
        <pc:cxnChg chg="add">
          <ac:chgData name="Yoel Kortick" userId="167978f5-7f40-4909-85d5-d4149554ad4e" providerId="ADAL" clId="{17D78392-7091-4238-8278-2F3BDFF78295}" dt="2024-06-27T01:58:40.971" v="12347" actId="11529"/>
          <ac:cxnSpMkLst>
            <pc:docMk/>
            <pc:sldMk cId="535694285" sldId="814"/>
            <ac:cxnSpMk id="22" creationId="{6B12D88B-C523-7158-1809-27745F247911}"/>
          </ac:cxnSpMkLst>
        </pc:cxnChg>
      </pc:sldChg>
      <pc:sldChg chg="modSp add">
        <pc:chgData name="Yoel Kortick" userId="167978f5-7f40-4909-85d5-d4149554ad4e" providerId="ADAL" clId="{17D78392-7091-4238-8278-2F3BDFF78295}" dt="2024-06-27T04:16:21.462" v="13073"/>
        <pc:sldMkLst>
          <pc:docMk/>
          <pc:sldMk cId="4086063068" sldId="814"/>
        </pc:sldMkLst>
        <pc:spChg chg="mod">
          <ac:chgData name="Yoel Kortick" userId="167978f5-7f40-4909-85d5-d4149554ad4e" providerId="ADAL" clId="{17D78392-7091-4238-8278-2F3BDFF78295}" dt="2024-06-27T04:16:21.462" v="13073"/>
          <ac:spMkLst>
            <pc:docMk/>
            <pc:sldMk cId="4086063068" sldId="814"/>
            <ac:spMk id="7" creationId="{A0182888-3469-5AA5-D475-3A965AAA7E6F}"/>
          </ac:spMkLst>
        </pc:spChg>
        <pc:spChg chg="mod">
          <ac:chgData name="Yoel Kortick" userId="167978f5-7f40-4909-85d5-d4149554ad4e" providerId="ADAL" clId="{17D78392-7091-4238-8278-2F3BDFF78295}" dt="2024-06-27T02:08:12.951" v="12900"/>
          <ac:spMkLst>
            <pc:docMk/>
            <pc:sldMk cId="4086063068" sldId="814"/>
            <ac:spMk id="10" creationId="{4C5297D4-1A90-BA7E-1EA2-3486955EA032}"/>
          </ac:spMkLst>
        </pc:spChg>
        <pc:spChg chg="mod">
          <ac:chgData name="Yoel Kortick" userId="167978f5-7f40-4909-85d5-d4149554ad4e" providerId="ADAL" clId="{17D78392-7091-4238-8278-2F3BDFF78295}" dt="2024-06-27T04:16:21.462" v="13073"/>
          <ac:spMkLst>
            <pc:docMk/>
            <pc:sldMk cId="4086063068" sldId="814"/>
            <ac:spMk id="11" creationId="{1ACE3884-5DD3-4F86-13C6-FF34F1D35C8C}"/>
          </ac:spMkLst>
        </pc:spChg>
      </pc:sldChg>
      <pc:sldChg chg="modSp add">
        <pc:chgData name="Yoel Kortick" userId="167978f5-7f40-4909-85d5-d4149554ad4e" providerId="ADAL" clId="{17D78392-7091-4238-8278-2F3BDFF78295}" dt="2024-06-27T04:16:21.462" v="13073"/>
        <pc:sldMkLst>
          <pc:docMk/>
          <pc:sldMk cId="1098127407" sldId="815"/>
        </pc:sldMkLst>
        <pc:spChg chg="mod">
          <ac:chgData name="Yoel Kortick" userId="167978f5-7f40-4909-85d5-d4149554ad4e" providerId="ADAL" clId="{17D78392-7091-4238-8278-2F3BDFF78295}" dt="2024-06-27T02:08:12.951" v="12900"/>
          <ac:spMkLst>
            <pc:docMk/>
            <pc:sldMk cId="1098127407" sldId="815"/>
            <ac:spMk id="10" creationId="{4C5297D4-1A90-BA7E-1EA2-3486955EA032}"/>
          </ac:spMkLst>
        </pc:spChg>
        <pc:spChg chg="mod">
          <ac:chgData name="Yoel Kortick" userId="167978f5-7f40-4909-85d5-d4149554ad4e" providerId="ADAL" clId="{17D78392-7091-4238-8278-2F3BDFF78295}" dt="2024-06-27T04:16:21.462" v="13073"/>
          <ac:spMkLst>
            <pc:docMk/>
            <pc:sldMk cId="1098127407" sldId="815"/>
            <ac:spMk id="12" creationId="{D346BF7D-8100-D6E7-CD2D-A41AFEAABF7A}"/>
          </ac:spMkLst>
        </pc:spChg>
      </pc:sldChg>
      <pc:sldChg chg="addSp delSp modSp add del mod">
        <pc:chgData name="Yoel Kortick" userId="167978f5-7f40-4909-85d5-d4149554ad4e" providerId="ADAL" clId="{17D78392-7091-4238-8278-2F3BDFF78295}" dt="2024-06-27T02:07:24.698" v="12897" actId="2696"/>
        <pc:sldMkLst>
          <pc:docMk/>
          <pc:sldMk cId="1800129750" sldId="815"/>
        </pc:sldMkLst>
        <pc:spChg chg="mod">
          <ac:chgData name="Yoel Kortick" userId="167978f5-7f40-4909-85d5-d4149554ad4e" providerId="ADAL" clId="{17D78392-7091-4238-8278-2F3BDFF78295}" dt="2024-06-27T01:35:51.254" v="11622" actId="313"/>
          <ac:spMkLst>
            <pc:docMk/>
            <pc:sldMk cId="1800129750" sldId="815"/>
            <ac:spMk id="10" creationId="{4C5297D4-1A90-BA7E-1EA2-3486955EA032}"/>
          </ac:spMkLst>
        </pc:spChg>
        <pc:spChg chg="mod">
          <ac:chgData name="Yoel Kortick" userId="167978f5-7f40-4909-85d5-d4149554ad4e" providerId="ADAL" clId="{17D78392-7091-4238-8278-2F3BDFF78295}" dt="2024-06-27T01:45:06.254" v="12000" actId="1076"/>
          <ac:spMkLst>
            <pc:docMk/>
            <pc:sldMk cId="1800129750" sldId="815"/>
            <ac:spMk id="12" creationId="{D346BF7D-8100-D6E7-CD2D-A41AFEAABF7A}"/>
          </ac:spMkLst>
        </pc:spChg>
        <pc:spChg chg="mod">
          <ac:chgData name="Yoel Kortick" userId="167978f5-7f40-4909-85d5-d4149554ad4e" providerId="ADAL" clId="{17D78392-7091-4238-8278-2F3BDFF78295}" dt="2024-06-27T01:45:02.692" v="11999" actId="14100"/>
          <ac:spMkLst>
            <pc:docMk/>
            <pc:sldMk cId="1800129750" sldId="815"/>
            <ac:spMk id="15" creationId="{C641586F-BF62-CBBE-CFE8-3C0479D04C8C}"/>
          </ac:spMkLst>
        </pc:spChg>
        <pc:picChg chg="add mod ord">
          <ac:chgData name="Yoel Kortick" userId="167978f5-7f40-4909-85d5-d4149554ad4e" providerId="ADAL" clId="{17D78392-7091-4238-8278-2F3BDFF78295}" dt="2024-06-27T01:44:47.115" v="11928" actId="208"/>
          <ac:picMkLst>
            <pc:docMk/>
            <pc:sldMk cId="1800129750" sldId="815"/>
            <ac:picMk id="3" creationId="{72F06C49-B32B-E794-0342-7C3CEBC71D9E}"/>
          </ac:picMkLst>
        </pc:picChg>
        <pc:picChg chg="del">
          <ac:chgData name="Yoel Kortick" userId="167978f5-7f40-4909-85d5-d4149554ad4e" providerId="ADAL" clId="{17D78392-7091-4238-8278-2F3BDFF78295}" dt="2024-06-27T01:44:42.062" v="11925" actId="478"/>
          <ac:picMkLst>
            <pc:docMk/>
            <pc:sldMk cId="1800129750" sldId="815"/>
            <ac:picMk id="8" creationId="{4DD24C74-D1DC-7C0D-65EC-D42DABF6D4A0}"/>
          </ac:picMkLst>
        </pc:picChg>
        <pc:cxnChg chg="mod">
          <ac:chgData name="Yoel Kortick" userId="167978f5-7f40-4909-85d5-d4149554ad4e" providerId="ADAL" clId="{17D78392-7091-4238-8278-2F3BDFF78295}" dt="2024-06-27T01:45:09.327" v="12001" actId="14100"/>
          <ac:cxnSpMkLst>
            <pc:docMk/>
            <pc:sldMk cId="1800129750" sldId="815"/>
            <ac:cxnSpMk id="14" creationId="{6DDC8789-ADE5-0AC3-F73C-32A46DBFE963}"/>
          </ac:cxnSpMkLst>
        </pc:cxnChg>
      </pc:sldChg>
      <pc:sldChg chg="addSp delSp modSp add del mod">
        <pc:chgData name="Yoel Kortick" userId="167978f5-7f40-4909-85d5-d4149554ad4e" providerId="ADAL" clId="{17D78392-7091-4238-8278-2F3BDFF78295}" dt="2024-06-27T02:07:24.698" v="12897" actId="2696"/>
        <pc:sldMkLst>
          <pc:docMk/>
          <pc:sldMk cId="2633172587" sldId="816"/>
        </pc:sldMkLst>
        <pc:spChg chg="mod">
          <ac:chgData name="Yoel Kortick" userId="167978f5-7f40-4909-85d5-d4149554ad4e" providerId="ADAL" clId="{17D78392-7091-4238-8278-2F3BDFF78295}" dt="2024-06-27T01:57:05.733" v="12332" actId="1035"/>
          <ac:spMkLst>
            <pc:docMk/>
            <pc:sldMk cId="2633172587" sldId="816"/>
            <ac:spMk id="6" creationId="{A59B577A-B35E-C8E8-BA5F-5A5EC9A39E72}"/>
          </ac:spMkLst>
        </pc:spChg>
        <pc:spChg chg="mod">
          <ac:chgData name="Yoel Kortick" userId="167978f5-7f40-4909-85d5-d4149554ad4e" providerId="ADAL" clId="{17D78392-7091-4238-8278-2F3BDFF78295}" dt="2024-06-27T01:57:05.733" v="12332" actId="1035"/>
          <ac:spMkLst>
            <pc:docMk/>
            <pc:sldMk cId="2633172587" sldId="816"/>
            <ac:spMk id="7" creationId="{B9EEE192-71FA-AFA2-C179-FDC0644C0665}"/>
          </ac:spMkLst>
        </pc:spChg>
        <pc:spChg chg="mod">
          <ac:chgData name="Yoel Kortick" userId="167978f5-7f40-4909-85d5-d4149554ad4e" providerId="ADAL" clId="{17D78392-7091-4238-8278-2F3BDFF78295}" dt="2024-06-27T01:35:52.759" v="11623" actId="313"/>
          <ac:spMkLst>
            <pc:docMk/>
            <pc:sldMk cId="2633172587" sldId="816"/>
            <ac:spMk id="10" creationId="{4C5297D4-1A90-BA7E-1EA2-3486955EA032}"/>
          </ac:spMkLst>
        </pc:spChg>
        <pc:spChg chg="mod">
          <ac:chgData name="Yoel Kortick" userId="167978f5-7f40-4909-85d5-d4149554ad4e" providerId="ADAL" clId="{17D78392-7091-4238-8278-2F3BDFF78295}" dt="2024-06-27T01:48:20.921" v="12033" actId="1076"/>
          <ac:spMkLst>
            <pc:docMk/>
            <pc:sldMk cId="2633172587" sldId="816"/>
            <ac:spMk id="14" creationId="{EFC679E4-58AB-5EB5-339D-F107AE8DCDDF}"/>
          </ac:spMkLst>
        </pc:spChg>
        <pc:picChg chg="add mod ord">
          <ac:chgData name="Yoel Kortick" userId="167978f5-7f40-4909-85d5-d4149554ad4e" providerId="ADAL" clId="{17D78392-7091-4238-8278-2F3BDFF78295}" dt="2024-06-27T01:48:22.772" v="12034" actId="208"/>
          <ac:picMkLst>
            <pc:docMk/>
            <pc:sldMk cId="2633172587" sldId="816"/>
            <ac:picMk id="3" creationId="{AB88E0B7-20A4-1F39-60D6-F86DD66239F0}"/>
          </ac:picMkLst>
        </pc:picChg>
        <pc:picChg chg="del">
          <ac:chgData name="Yoel Kortick" userId="167978f5-7f40-4909-85d5-d4149554ad4e" providerId="ADAL" clId="{17D78392-7091-4238-8278-2F3BDFF78295}" dt="2024-06-27T01:47:48.616" v="12002" actId="478"/>
          <ac:picMkLst>
            <pc:docMk/>
            <pc:sldMk cId="2633172587" sldId="816"/>
            <ac:picMk id="5" creationId="{4C07DF9A-09B6-02B2-CE4F-5E874A3C7804}"/>
          </ac:picMkLst>
        </pc:picChg>
        <pc:cxnChg chg="mod">
          <ac:chgData name="Yoel Kortick" userId="167978f5-7f40-4909-85d5-d4149554ad4e" providerId="ADAL" clId="{17D78392-7091-4238-8278-2F3BDFF78295}" dt="2024-06-27T01:57:05.733" v="12332" actId="1035"/>
          <ac:cxnSpMkLst>
            <pc:docMk/>
            <pc:sldMk cId="2633172587" sldId="816"/>
            <ac:cxnSpMk id="8" creationId="{12F14A1D-666D-FFB7-A586-A019EAF3AAF8}"/>
          </ac:cxnSpMkLst>
        </pc:cxnChg>
        <pc:cxnChg chg="mod">
          <ac:chgData name="Yoel Kortick" userId="167978f5-7f40-4909-85d5-d4149554ad4e" providerId="ADAL" clId="{17D78392-7091-4238-8278-2F3BDFF78295}" dt="2024-06-27T01:48:18.097" v="12032" actId="14100"/>
          <ac:cxnSpMkLst>
            <pc:docMk/>
            <pc:sldMk cId="2633172587" sldId="816"/>
            <ac:cxnSpMk id="15" creationId="{E1F50BF1-32B9-657F-87D9-181D120ADC8E}"/>
          </ac:cxnSpMkLst>
        </pc:cxnChg>
      </pc:sldChg>
      <pc:sldChg chg="modSp add">
        <pc:chgData name="Yoel Kortick" userId="167978f5-7f40-4909-85d5-d4149554ad4e" providerId="ADAL" clId="{17D78392-7091-4238-8278-2F3BDFF78295}" dt="2024-06-27T04:16:21.462" v="13073"/>
        <pc:sldMkLst>
          <pc:docMk/>
          <pc:sldMk cId="4133022498" sldId="816"/>
        </pc:sldMkLst>
        <pc:spChg chg="mod">
          <ac:chgData name="Yoel Kortick" userId="167978f5-7f40-4909-85d5-d4149554ad4e" providerId="ADAL" clId="{17D78392-7091-4238-8278-2F3BDFF78295}" dt="2024-06-27T02:08:12.951" v="12900"/>
          <ac:spMkLst>
            <pc:docMk/>
            <pc:sldMk cId="4133022498" sldId="816"/>
            <ac:spMk id="10" creationId="{4C5297D4-1A90-BA7E-1EA2-3486955EA032}"/>
          </ac:spMkLst>
        </pc:spChg>
        <pc:spChg chg="mod">
          <ac:chgData name="Yoel Kortick" userId="167978f5-7f40-4909-85d5-d4149554ad4e" providerId="ADAL" clId="{17D78392-7091-4238-8278-2F3BDFF78295}" dt="2024-06-27T04:16:21.462" v="13073"/>
          <ac:spMkLst>
            <pc:docMk/>
            <pc:sldMk cId="4133022498" sldId="816"/>
            <ac:spMk id="14" creationId="{EFC679E4-58AB-5EB5-339D-F107AE8DCDDF}"/>
          </ac:spMkLst>
        </pc:spChg>
      </pc:sldChg>
      <pc:sldChg chg="addSp delSp modSp add del mod">
        <pc:chgData name="Yoel Kortick" userId="167978f5-7f40-4909-85d5-d4149554ad4e" providerId="ADAL" clId="{17D78392-7091-4238-8278-2F3BDFF78295}" dt="2024-06-27T02:07:24.698" v="12897" actId="2696"/>
        <pc:sldMkLst>
          <pc:docMk/>
          <pc:sldMk cId="458557700" sldId="817"/>
        </pc:sldMkLst>
        <pc:spChg chg="mod">
          <ac:chgData name="Yoel Kortick" userId="167978f5-7f40-4909-85d5-d4149554ad4e" providerId="ADAL" clId="{17D78392-7091-4238-8278-2F3BDFF78295}" dt="2024-06-27T01:49:39.887" v="12072" actId="14100"/>
          <ac:spMkLst>
            <pc:docMk/>
            <pc:sldMk cId="458557700" sldId="817"/>
            <ac:spMk id="3" creationId="{318A453B-F532-2942-98B7-708360C4EFD9}"/>
          </ac:spMkLst>
        </pc:spChg>
        <pc:spChg chg="mod">
          <ac:chgData name="Yoel Kortick" userId="167978f5-7f40-4909-85d5-d4149554ad4e" providerId="ADAL" clId="{17D78392-7091-4238-8278-2F3BDFF78295}" dt="2024-06-27T01:35:53.860" v="11624" actId="313"/>
          <ac:spMkLst>
            <pc:docMk/>
            <pc:sldMk cId="458557700" sldId="817"/>
            <ac:spMk id="10" creationId="{4C5297D4-1A90-BA7E-1EA2-3486955EA032}"/>
          </ac:spMkLst>
        </pc:spChg>
        <pc:spChg chg="mod">
          <ac:chgData name="Yoel Kortick" userId="167978f5-7f40-4909-85d5-d4149554ad4e" providerId="ADAL" clId="{17D78392-7091-4238-8278-2F3BDFF78295}" dt="2024-06-27T01:49:50.749" v="12075" actId="14100"/>
          <ac:spMkLst>
            <pc:docMk/>
            <pc:sldMk cId="458557700" sldId="817"/>
            <ac:spMk id="12" creationId="{D346BF7D-8100-D6E7-CD2D-A41AFEAABF7A}"/>
          </ac:spMkLst>
        </pc:spChg>
        <pc:picChg chg="add mod ord">
          <ac:chgData name="Yoel Kortick" userId="167978f5-7f40-4909-85d5-d4149554ad4e" providerId="ADAL" clId="{17D78392-7091-4238-8278-2F3BDFF78295}" dt="2024-06-27T01:49:35.323" v="12070" actId="167"/>
          <ac:picMkLst>
            <pc:docMk/>
            <pc:sldMk cId="458557700" sldId="817"/>
            <ac:picMk id="2" creationId="{1AD29791-C22F-1279-8373-F81FD0D7F2C5}"/>
          </ac:picMkLst>
        </pc:picChg>
        <pc:picChg chg="del">
          <ac:chgData name="Yoel Kortick" userId="167978f5-7f40-4909-85d5-d4149554ad4e" providerId="ADAL" clId="{17D78392-7091-4238-8278-2F3BDFF78295}" dt="2024-06-27T01:49:31.117" v="12068" actId="478"/>
          <ac:picMkLst>
            <pc:docMk/>
            <pc:sldMk cId="458557700" sldId="817"/>
            <ac:picMk id="8" creationId="{4DD24C74-D1DC-7C0D-65EC-D42DABF6D4A0}"/>
          </ac:picMkLst>
        </pc:picChg>
        <pc:cxnChg chg="mod">
          <ac:chgData name="Yoel Kortick" userId="167978f5-7f40-4909-85d5-d4149554ad4e" providerId="ADAL" clId="{17D78392-7091-4238-8278-2F3BDFF78295}" dt="2024-06-27T01:49:50.749" v="12075" actId="14100"/>
          <ac:cxnSpMkLst>
            <pc:docMk/>
            <pc:sldMk cId="458557700" sldId="817"/>
            <ac:cxnSpMk id="14" creationId="{6DDC8789-ADE5-0AC3-F73C-32A46DBFE963}"/>
          </ac:cxnSpMkLst>
        </pc:cxnChg>
      </pc:sldChg>
      <pc:sldChg chg="modSp add">
        <pc:chgData name="Yoel Kortick" userId="167978f5-7f40-4909-85d5-d4149554ad4e" providerId="ADAL" clId="{17D78392-7091-4238-8278-2F3BDFF78295}" dt="2024-06-27T04:16:21.462" v="13073"/>
        <pc:sldMkLst>
          <pc:docMk/>
          <pc:sldMk cId="1422204900" sldId="817"/>
        </pc:sldMkLst>
        <pc:spChg chg="mod">
          <ac:chgData name="Yoel Kortick" userId="167978f5-7f40-4909-85d5-d4149554ad4e" providerId="ADAL" clId="{17D78392-7091-4238-8278-2F3BDFF78295}" dt="2024-06-27T02:08:12.951" v="12900"/>
          <ac:spMkLst>
            <pc:docMk/>
            <pc:sldMk cId="1422204900" sldId="817"/>
            <ac:spMk id="10" creationId="{4C5297D4-1A90-BA7E-1EA2-3486955EA032}"/>
          </ac:spMkLst>
        </pc:spChg>
        <pc:spChg chg="mod">
          <ac:chgData name="Yoel Kortick" userId="167978f5-7f40-4909-85d5-d4149554ad4e" providerId="ADAL" clId="{17D78392-7091-4238-8278-2F3BDFF78295}" dt="2024-06-27T04:16:21.462" v="13073"/>
          <ac:spMkLst>
            <pc:docMk/>
            <pc:sldMk cId="1422204900" sldId="817"/>
            <ac:spMk id="12" creationId="{D346BF7D-8100-D6E7-CD2D-A41AFEAABF7A}"/>
          </ac:spMkLst>
        </pc:spChg>
      </pc:sldChg>
      <pc:sldChg chg="modSp add">
        <pc:chgData name="Yoel Kortick" userId="167978f5-7f40-4909-85d5-d4149554ad4e" providerId="ADAL" clId="{17D78392-7091-4238-8278-2F3BDFF78295}" dt="2024-06-27T04:16:21.462" v="13073"/>
        <pc:sldMkLst>
          <pc:docMk/>
          <pc:sldMk cId="147758091" sldId="818"/>
        </pc:sldMkLst>
        <pc:spChg chg="mod">
          <ac:chgData name="Yoel Kortick" userId="167978f5-7f40-4909-85d5-d4149554ad4e" providerId="ADAL" clId="{17D78392-7091-4238-8278-2F3BDFF78295}" dt="2024-06-27T02:08:12.951" v="12900"/>
          <ac:spMkLst>
            <pc:docMk/>
            <pc:sldMk cId="147758091" sldId="818"/>
            <ac:spMk id="10" creationId="{4C5297D4-1A90-BA7E-1EA2-3486955EA032}"/>
          </ac:spMkLst>
        </pc:spChg>
        <pc:spChg chg="mod">
          <ac:chgData name="Yoel Kortick" userId="167978f5-7f40-4909-85d5-d4149554ad4e" providerId="ADAL" clId="{17D78392-7091-4238-8278-2F3BDFF78295}" dt="2024-06-27T04:16:21.462" v="13073"/>
          <ac:spMkLst>
            <pc:docMk/>
            <pc:sldMk cId="147758091" sldId="818"/>
            <ac:spMk id="12" creationId="{D346BF7D-8100-D6E7-CD2D-A41AFEAABF7A}"/>
          </ac:spMkLst>
        </pc:spChg>
        <pc:spChg chg="mod">
          <ac:chgData name="Yoel Kortick" userId="167978f5-7f40-4909-85d5-d4149554ad4e" providerId="ADAL" clId="{17D78392-7091-4238-8278-2F3BDFF78295}" dt="2024-06-27T04:16:21.462" v="13073"/>
          <ac:spMkLst>
            <pc:docMk/>
            <pc:sldMk cId="147758091" sldId="818"/>
            <ac:spMk id="18" creationId="{3B4D731E-2465-C5C6-F9EC-7D069E349742}"/>
          </ac:spMkLst>
        </pc:spChg>
      </pc:sldChg>
      <pc:sldChg chg="addSp delSp modSp add del mod">
        <pc:chgData name="Yoel Kortick" userId="167978f5-7f40-4909-85d5-d4149554ad4e" providerId="ADAL" clId="{17D78392-7091-4238-8278-2F3BDFF78295}" dt="2024-06-27T02:07:24.698" v="12897" actId="2696"/>
        <pc:sldMkLst>
          <pc:docMk/>
          <pc:sldMk cId="1227113225" sldId="818"/>
        </pc:sldMkLst>
        <pc:spChg chg="mod">
          <ac:chgData name="Yoel Kortick" userId="167978f5-7f40-4909-85d5-d4149554ad4e" providerId="ADAL" clId="{17D78392-7091-4238-8278-2F3BDFF78295}" dt="2024-06-27T01:59:25.640" v="12354" actId="14100"/>
          <ac:spMkLst>
            <pc:docMk/>
            <pc:sldMk cId="1227113225" sldId="818"/>
            <ac:spMk id="5" creationId="{9D382B33-06C3-6EA7-AF31-5C24DCCCE47B}"/>
          </ac:spMkLst>
        </pc:spChg>
        <pc:spChg chg="del mod">
          <ac:chgData name="Yoel Kortick" userId="167978f5-7f40-4909-85d5-d4149554ad4e" providerId="ADAL" clId="{17D78392-7091-4238-8278-2F3BDFF78295}" dt="2024-06-27T01:51:11.513" v="12082" actId="478"/>
          <ac:spMkLst>
            <pc:docMk/>
            <pc:sldMk cId="1227113225" sldId="818"/>
            <ac:spMk id="7" creationId="{599661BC-7460-C061-5622-B7317000EF03}"/>
          </ac:spMkLst>
        </pc:spChg>
        <pc:spChg chg="mod">
          <ac:chgData name="Yoel Kortick" userId="167978f5-7f40-4909-85d5-d4149554ad4e" providerId="ADAL" clId="{17D78392-7091-4238-8278-2F3BDFF78295}" dt="2024-06-27T01:35:55.096" v="11625" actId="313"/>
          <ac:spMkLst>
            <pc:docMk/>
            <pc:sldMk cId="1227113225" sldId="818"/>
            <ac:spMk id="10" creationId="{4C5297D4-1A90-BA7E-1EA2-3486955EA032}"/>
          </ac:spMkLst>
        </pc:spChg>
        <pc:spChg chg="del">
          <ac:chgData name="Yoel Kortick" userId="167978f5-7f40-4909-85d5-d4149554ad4e" providerId="ADAL" clId="{17D78392-7091-4238-8278-2F3BDFF78295}" dt="2024-06-27T01:51:13.942" v="12084" actId="478"/>
          <ac:spMkLst>
            <pc:docMk/>
            <pc:sldMk cId="1227113225" sldId="818"/>
            <ac:spMk id="11" creationId="{CDE7F20C-516E-CC18-6557-7C38687E7382}"/>
          </ac:spMkLst>
        </pc:spChg>
        <pc:spChg chg="mod">
          <ac:chgData name="Yoel Kortick" userId="167978f5-7f40-4909-85d5-d4149554ad4e" providerId="ADAL" clId="{17D78392-7091-4238-8278-2F3BDFF78295}" dt="2024-06-27T01:59:16.813" v="12351" actId="1076"/>
          <ac:spMkLst>
            <pc:docMk/>
            <pc:sldMk cId="1227113225" sldId="818"/>
            <ac:spMk id="12" creationId="{D346BF7D-8100-D6E7-CD2D-A41AFEAABF7A}"/>
          </ac:spMkLst>
        </pc:spChg>
        <pc:spChg chg="add mod">
          <ac:chgData name="Yoel Kortick" userId="167978f5-7f40-4909-85d5-d4149554ad4e" providerId="ADAL" clId="{17D78392-7091-4238-8278-2F3BDFF78295}" dt="2024-06-27T02:00:08.225" v="12460" actId="1076"/>
          <ac:spMkLst>
            <pc:docMk/>
            <pc:sldMk cId="1227113225" sldId="818"/>
            <ac:spMk id="18" creationId="{3B4D731E-2465-C5C6-F9EC-7D069E349742}"/>
          </ac:spMkLst>
        </pc:spChg>
        <pc:picChg chg="del">
          <ac:chgData name="Yoel Kortick" userId="167978f5-7f40-4909-85d5-d4149554ad4e" providerId="ADAL" clId="{17D78392-7091-4238-8278-2F3BDFF78295}" dt="2024-06-27T01:49:21.654" v="12066" actId="478"/>
          <ac:picMkLst>
            <pc:docMk/>
            <pc:sldMk cId="1227113225" sldId="818"/>
            <ac:picMk id="3" creationId="{D7C5BEA3-A106-A963-100D-66A8AD3BF352}"/>
          </ac:picMkLst>
        </pc:picChg>
        <pc:picChg chg="add del">
          <ac:chgData name="Yoel Kortick" userId="167978f5-7f40-4909-85d5-d4149554ad4e" providerId="ADAL" clId="{17D78392-7091-4238-8278-2F3BDFF78295}" dt="2024-06-27T01:50:08.488" v="12076" actId="478"/>
          <ac:picMkLst>
            <pc:docMk/>
            <pc:sldMk cId="1227113225" sldId="818"/>
            <ac:picMk id="4" creationId="{1EE91B37-3EDD-5479-75A4-DD4F9BBD1A5A}"/>
          </ac:picMkLst>
        </pc:picChg>
        <pc:picChg chg="add del">
          <ac:chgData name="Yoel Kortick" userId="167978f5-7f40-4909-85d5-d4149554ad4e" providerId="ADAL" clId="{17D78392-7091-4238-8278-2F3BDFF78295}" dt="2024-06-27T01:50:26.193" v="12078" actId="478"/>
          <ac:picMkLst>
            <pc:docMk/>
            <pc:sldMk cId="1227113225" sldId="818"/>
            <ac:picMk id="8" creationId="{E896B31F-ED96-5D2B-F015-481382791F51}"/>
          </ac:picMkLst>
        </pc:picChg>
        <pc:picChg chg="add mod ord">
          <ac:chgData name="Yoel Kortick" userId="167978f5-7f40-4909-85d5-d4149554ad4e" providerId="ADAL" clId="{17D78392-7091-4238-8278-2F3BDFF78295}" dt="2024-06-27T02:00:17.712" v="12462" actId="208"/>
          <ac:picMkLst>
            <pc:docMk/>
            <pc:sldMk cId="1227113225" sldId="818"/>
            <ac:picMk id="16" creationId="{CEED51DB-C94C-E010-B8BB-46F69779E44D}"/>
          </ac:picMkLst>
        </pc:picChg>
        <pc:cxnChg chg="mod">
          <ac:chgData name="Yoel Kortick" userId="167978f5-7f40-4909-85d5-d4149554ad4e" providerId="ADAL" clId="{17D78392-7091-4238-8278-2F3BDFF78295}" dt="2024-06-27T01:59:21.703" v="12353" actId="14100"/>
          <ac:cxnSpMkLst>
            <pc:docMk/>
            <pc:sldMk cId="1227113225" sldId="818"/>
            <ac:cxnSpMk id="14" creationId="{6DDC8789-ADE5-0AC3-F73C-32A46DBFE963}"/>
          </ac:cxnSpMkLst>
        </pc:cxnChg>
        <pc:cxnChg chg="del">
          <ac:chgData name="Yoel Kortick" userId="167978f5-7f40-4909-85d5-d4149554ad4e" providerId="ADAL" clId="{17D78392-7091-4238-8278-2F3BDFF78295}" dt="2024-06-27T01:51:12.747" v="12083" actId="478"/>
          <ac:cxnSpMkLst>
            <pc:docMk/>
            <pc:sldMk cId="1227113225" sldId="818"/>
            <ac:cxnSpMk id="15" creationId="{499D09D5-D749-6AAC-C319-2EC34B9CB88D}"/>
          </ac:cxnSpMkLst>
        </pc:cxnChg>
        <pc:cxnChg chg="add">
          <ac:chgData name="Yoel Kortick" userId="167978f5-7f40-4909-85d5-d4149554ad4e" providerId="ADAL" clId="{17D78392-7091-4238-8278-2F3BDFF78295}" dt="2024-06-27T02:00:14.379" v="12461" actId="11529"/>
          <ac:cxnSpMkLst>
            <pc:docMk/>
            <pc:sldMk cId="1227113225" sldId="818"/>
            <ac:cxnSpMk id="20" creationId="{A677DFF4-04B4-9888-0BA1-1D4167D02187}"/>
          </ac:cxnSpMkLst>
        </pc:cxnChg>
      </pc:sldChg>
      <pc:sldChg chg="addSp delSp modSp add del mod">
        <pc:chgData name="Yoel Kortick" userId="167978f5-7f40-4909-85d5-d4149554ad4e" providerId="ADAL" clId="{17D78392-7091-4238-8278-2F3BDFF78295}" dt="2024-06-27T02:07:24.698" v="12897" actId="2696"/>
        <pc:sldMkLst>
          <pc:docMk/>
          <pc:sldMk cId="220809451" sldId="819"/>
        </pc:sldMkLst>
        <pc:spChg chg="mod">
          <ac:chgData name="Yoel Kortick" userId="167978f5-7f40-4909-85d5-d4149554ad4e" providerId="ADAL" clId="{17D78392-7091-4238-8278-2F3BDFF78295}" dt="2024-06-27T02:01:29.437" v="12564" actId="14100"/>
          <ac:spMkLst>
            <pc:docMk/>
            <pc:sldMk cId="220809451" sldId="819"/>
            <ac:spMk id="7" creationId="{8CB478A5-062E-15DD-0B9A-934D41BF6BA3}"/>
          </ac:spMkLst>
        </pc:spChg>
        <pc:spChg chg="mod">
          <ac:chgData name="Yoel Kortick" userId="167978f5-7f40-4909-85d5-d4149554ad4e" providerId="ADAL" clId="{17D78392-7091-4238-8278-2F3BDFF78295}" dt="2024-06-27T01:35:57.236" v="11626" actId="313"/>
          <ac:spMkLst>
            <pc:docMk/>
            <pc:sldMk cId="220809451" sldId="819"/>
            <ac:spMk id="10" creationId="{4C5297D4-1A90-BA7E-1EA2-3486955EA032}"/>
          </ac:spMkLst>
        </pc:spChg>
        <pc:spChg chg="mod">
          <ac:chgData name="Yoel Kortick" userId="167978f5-7f40-4909-85d5-d4149554ad4e" providerId="ADAL" clId="{17D78392-7091-4238-8278-2F3BDFF78295}" dt="2024-06-27T02:01:10.290" v="12533" actId="14100"/>
          <ac:spMkLst>
            <pc:docMk/>
            <pc:sldMk cId="220809451" sldId="819"/>
            <ac:spMk id="11" creationId="{1ACE3884-5DD3-4F86-13C6-FF34F1D35C8C}"/>
          </ac:spMkLst>
        </pc:spChg>
        <pc:picChg chg="add mod ord">
          <ac:chgData name="Yoel Kortick" userId="167978f5-7f40-4909-85d5-d4149554ad4e" providerId="ADAL" clId="{17D78392-7091-4238-8278-2F3BDFF78295}" dt="2024-06-27T02:01:24.398" v="12562" actId="208"/>
          <ac:picMkLst>
            <pc:docMk/>
            <pc:sldMk cId="220809451" sldId="819"/>
            <ac:picMk id="3" creationId="{4A1DBE89-CBD8-30EC-A6E4-C68888CD11A6}"/>
          </ac:picMkLst>
        </pc:picChg>
        <pc:picChg chg="del">
          <ac:chgData name="Yoel Kortick" userId="167978f5-7f40-4909-85d5-d4149554ad4e" providerId="ADAL" clId="{17D78392-7091-4238-8278-2F3BDFF78295}" dt="2024-06-27T02:01:11.707" v="12534" actId="478"/>
          <ac:picMkLst>
            <pc:docMk/>
            <pc:sldMk cId="220809451" sldId="819"/>
            <ac:picMk id="5" creationId="{9E272A6B-0E7C-2347-6705-1B532DC3D86F}"/>
          </ac:picMkLst>
        </pc:picChg>
      </pc:sldChg>
      <pc:sldChg chg="modSp add mod">
        <pc:chgData name="Yoel Kortick" userId="167978f5-7f40-4909-85d5-d4149554ad4e" providerId="ADAL" clId="{17D78392-7091-4238-8278-2F3BDFF78295}" dt="2024-06-27T04:16:21.462" v="13073"/>
        <pc:sldMkLst>
          <pc:docMk/>
          <pc:sldMk cId="3109942369" sldId="819"/>
        </pc:sldMkLst>
        <pc:spChg chg="mod">
          <ac:chgData name="Yoel Kortick" userId="167978f5-7f40-4909-85d5-d4149554ad4e" providerId="ADAL" clId="{17D78392-7091-4238-8278-2F3BDFF78295}" dt="2024-06-27T02:08:12.951" v="12900"/>
          <ac:spMkLst>
            <pc:docMk/>
            <pc:sldMk cId="3109942369" sldId="819"/>
            <ac:spMk id="10" creationId="{4C5297D4-1A90-BA7E-1EA2-3486955EA032}"/>
          </ac:spMkLst>
        </pc:spChg>
        <pc:spChg chg="mod">
          <ac:chgData name="Yoel Kortick" userId="167978f5-7f40-4909-85d5-d4149554ad4e" providerId="ADAL" clId="{17D78392-7091-4238-8278-2F3BDFF78295}" dt="2024-06-27T04:16:21.462" v="13073"/>
          <ac:spMkLst>
            <pc:docMk/>
            <pc:sldMk cId="3109942369" sldId="819"/>
            <ac:spMk id="11" creationId="{1ACE3884-5DD3-4F86-13C6-FF34F1D35C8C}"/>
          </ac:spMkLst>
        </pc:spChg>
      </pc:sldChg>
      <pc:sldChg chg="modSp add mod">
        <pc:chgData name="Yoel Kortick" userId="167978f5-7f40-4909-85d5-d4149554ad4e" providerId="ADAL" clId="{17D78392-7091-4238-8278-2F3BDFF78295}" dt="2024-06-27T04:13:50.383" v="13034" actId="208"/>
        <pc:sldMkLst>
          <pc:docMk/>
          <pc:sldMk cId="2275107410" sldId="820"/>
        </pc:sldMkLst>
        <pc:spChg chg="mod">
          <ac:chgData name="Yoel Kortick" userId="167978f5-7f40-4909-85d5-d4149554ad4e" providerId="ADAL" clId="{17D78392-7091-4238-8278-2F3BDFF78295}" dt="2024-06-27T02:08:12.951" v="12900"/>
          <ac:spMkLst>
            <pc:docMk/>
            <pc:sldMk cId="2275107410" sldId="820"/>
            <ac:spMk id="10" creationId="{4C5297D4-1A90-BA7E-1EA2-3486955EA032}"/>
          </ac:spMkLst>
        </pc:spChg>
        <pc:picChg chg="mod">
          <ac:chgData name="Yoel Kortick" userId="167978f5-7f40-4909-85d5-d4149554ad4e" providerId="ADAL" clId="{17D78392-7091-4238-8278-2F3BDFF78295}" dt="2024-06-27T04:13:50.383" v="13034" actId="208"/>
          <ac:picMkLst>
            <pc:docMk/>
            <pc:sldMk cId="2275107410" sldId="820"/>
            <ac:picMk id="3" creationId="{A073CD9D-34C7-8D6F-951A-3FF52E33F8EE}"/>
          </ac:picMkLst>
        </pc:picChg>
      </pc:sldChg>
      <pc:sldChg chg="addSp delSp modSp add del mod">
        <pc:chgData name="Yoel Kortick" userId="167978f5-7f40-4909-85d5-d4149554ad4e" providerId="ADAL" clId="{17D78392-7091-4238-8278-2F3BDFF78295}" dt="2024-06-27T02:07:24.698" v="12897" actId="2696"/>
        <pc:sldMkLst>
          <pc:docMk/>
          <pc:sldMk cId="2923824528" sldId="820"/>
        </pc:sldMkLst>
        <pc:spChg chg="mod">
          <ac:chgData name="Yoel Kortick" userId="167978f5-7f40-4909-85d5-d4149554ad4e" providerId="ADAL" clId="{17D78392-7091-4238-8278-2F3BDFF78295}" dt="2024-06-27T02:03:54.676" v="12646" actId="1076"/>
          <ac:spMkLst>
            <pc:docMk/>
            <pc:sldMk cId="2923824528" sldId="820"/>
            <ac:spMk id="7" creationId="{8CB478A5-062E-15DD-0B9A-934D41BF6BA3}"/>
          </ac:spMkLst>
        </pc:spChg>
        <pc:spChg chg="mod">
          <ac:chgData name="Yoel Kortick" userId="167978f5-7f40-4909-85d5-d4149554ad4e" providerId="ADAL" clId="{17D78392-7091-4238-8278-2F3BDFF78295}" dt="2024-06-27T02:02:55.057" v="12643" actId="14100"/>
          <ac:spMkLst>
            <pc:docMk/>
            <pc:sldMk cId="2923824528" sldId="820"/>
            <ac:spMk id="11" creationId="{1ACE3884-5DD3-4F86-13C6-FF34F1D35C8C}"/>
          </ac:spMkLst>
        </pc:spChg>
        <pc:picChg chg="add ord">
          <ac:chgData name="Yoel Kortick" userId="167978f5-7f40-4909-85d5-d4149554ad4e" providerId="ADAL" clId="{17D78392-7091-4238-8278-2F3BDFF78295}" dt="2024-06-27T02:03:56.688" v="12647" actId="167"/>
          <ac:picMkLst>
            <pc:docMk/>
            <pc:sldMk cId="2923824528" sldId="820"/>
            <ac:picMk id="3" creationId="{A073CD9D-34C7-8D6F-951A-3FF52E33F8EE}"/>
          </ac:picMkLst>
        </pc:picChg>
        <pc:picChg chg="del">
          <ac:chgData name="Yoel Kortick" userId="167978f5-7f40-4909-85d5-d4149554ad4e" providerId="ADAL" clId="{17D78392-7091-4238-8278-2F3BDFF78295}" dt="2024-06-27T02:03:50.527" v="12644" actId="478"/>
          <ac:picMkLst>
            <pc:docMk/>
            <pc:sldMk cId="2923824528" sldId="820"/>
            <ac:picMk id="5" creationId="{9E272A6B-0E7C-2347-6705-1B532DC3D86F}"/>
          </ac:picMkLst>
        </pc:picChg>
      </pc:sldChg>
      <pc:sldChg chg="addSp delSp modSp add del mod">
        <pc:chgData name="Yoel Kortick" userId="167978f5-7f40-4909-85d5-d4149554ad4e" providerId="ADAL" clId="{17D78392-7091-4238-8278-2F3BDFF78295}" dt="2024-06-27T02:07:24.698" v="12897" actId="2696"/>
        <pc:sldMkLst>
          <pc:docMk/>
          <pc:sldMk cId="841656207" sldId="821"/>
        </pc:sldMkLst>
        <pc:spChg chg="add">
          <ac:chgData name="Yoel Kortick" userId="167978f5-7f40-4909-85d5-d4149554ad4e" providerId="ADAL" clId="{17D78392-7091-4238-8278-2F3BDFF78295}" dt="2024-06-27T02:02:35.418" v="12640" actId="11529"/>
          <ac:spMkLst>
            <pc:docMk/>
            <pc:sldMk cId="841656207" sldId="821"/>
            <ac:spMk id="5" creationId="{927C7E6A-EF20-66BA-D949-5D948F891A85}"/>
          </ac:spMkLst>
        </pc:spChg>
        <pc:spChg chg="mod">
          <ac:chgData name="Yoel Kortick" userId="167978f5-7f40-4909-85d5-d4149554ad4e" providerId="ADAL" clId="{17D78392-7091-4238-8278-2F3BDFF78295}" dt="2024-06-27T02:02:38.510" v="12641" actId="14100"/>
          <ac:spMkLst>
            <pc:docMk/>
            <pc:sldMk cId="841656207" sldId="821"/>
            <ac:spMk id="7" creationId="{8CB478A5-062E-15DD-0B9A-934D41BF6BA3}"/>
          </ac:spMkLst>
        </pc:spChg>
        <pc:spChg chg="mod">
          <ac:chgData name="Yoel Kortick" userId="167978f5-7f40-4909-85d5-d4149554ad4e" providerId="ADAL" clId="{17D78392-7091-4238-8278-2F3BDFF78295}" dt="2024-06-27T02:02:16.016" v="12624" actId="33524"/>
          <ac:spMkLst>
            <pc:docMk/>
            <pc:sldMk cId="841656207" sldId="821"/>
            <ac:spMk id="11" creationId="{1ACE3884-5DD3-4F86-13C6-FF34F1D35C8C}"/>
          </ac:spMkLst>
        </pc:spChg>
        <pc:picChg chg="del">
          <ac:chgData name="Yoel Kortick" userId="167978f5-7f40-4909-85d5-d4149554ad4e" providerId="ADAL" clId="{17D78392-7091-4238-8278-2F3BDFF78295}" dt="2024-06-27T02:02:09.449" v="12622" actId="478"/>
          <ac:picMkLst>
            <pc:docMk/>
            <pc:sldMk cId="841656207" sldId="821"/>
            <ac:picMk id="3" creationId="{4A1DBE89-CBD8-30EC-A6E4-C68888CD11A6}"/>
          </ac:picMkLst>
        </pc:picChg>
        <pc:picChg chg="add mod ord">
          <ac:chgData name="Yoel Kortick" userId="167978f5-7f40-4909-85d5-d4149554ad4e" providerId="ADAL" clId="{17D78392-7091-4238-8278-2F3BDFF78295}" dt="2024-06-27T02:02:31.120" v="12639" actId="167"/>
          <ac:picMkLst>
            <pc:docMk/>
            <pc:sldMk cId="841656207" sldId="821"/>
            <ac:picMk id="4" creationId="{F5935813-BEAB-D538-17C4-8A4F6CC4C882}"/>
          </ac:picMkLst>
        </pc:picChg>
      </pc:sldChg>
      <pc:sldChg chg="modSp add">
        <pc:chgData name="Yoel Kortick" userId="167978f5-7f40-4909-85d5-d4149554ad4e" providerId="ADAL" clId="{17D78392-7091-4238-8278-2F3BDFF78295}" dt="2024-06-27T02:08:12.951" v="12900"/>
        <pc:sldMkLst>
          <pc:docMk/>
          <pc:sldMk cId="3491255545" sldId="821"/>
        </pc:sldMkLst>
        <pc:spChg chg="mod">
          <ac:chgData name="Yoel Kortick" userId="167978f5-7f40-4909-85d5-d4149554ad4e" providerId="ADAL" clId="{17D78392-7091-4238-8278-2F3BDFF78295}" dt="2024-06-27T02:08:12.951" v="12900"/>
          <ac:spMkLst>
            <pc:docMk/>
            <pc:sldMk cId="3491255545" sldId="821"/>
            <ac:spMk id="10" creationId="{4C5297D4-1A90-BA7E-1EA2-3486955EA032}"/>
          </ac:spMkLst>
        </pc:spChg>
      </pc:sldChg>
      <pc:sldChg chg="modSp add">
        <pc:chgData name="Yoel Kortick" userId="167978f5-7f40-4909-85d5-d4149554ad4e" providerId="ADAL" clId="{17D78392-7091-4238-8278-2F3BDFF78295}" dt="2024-06-27T04:16:21.462" v="13073"/>
        <pc:sldMkLst>
          <pc:docMk/>
          <pc:sldMk cId="20746554" sldId="822"/>
        </pc:sldMkLst>
        <pc:spChg chg="mod">
          <ac:chgData name="Yoel Kortick" userId="167978f5-7f40-4909-85d5-d4149554ad4e" providerId="ADAL" clId="{17D78392-7091-4238-8278-2F3BDFF78295}" dt="2024-06-27T02:08:12.951" v="12900"/>
          <ac:spMkLst>
            <pc:docMk/>
            <pc:sldMk cId="20746554" sldId="822"/>
            <ac:spMk id="10" creationId="{4C5297D4-1A90-BA7E-1EA2-3486955EA032}"/>
          </ac:spMkLst>
        </pc:spChg>
        <pc:spChg chg="mod">
          <ac:chgData name="Yoel Kortick" userId="167978f5-7f40-4909-85d5-d4149554ad4e" providerId="ADAL" clId="{17D78392-7091-4238-8278-2F3BDFF78295}" dt="2024-06-27T04:16:21.462" v="13073"/>
          <ac:spMkLst>
            <pc:docMk/>
            <pc:sldMk cId="20746554" sldId="822"/>
            <ac:spMk id="11" creationId="{1ACE3884-5DD3-4F86-13C6-FF34F1D35C8C}"/>
          </ac:spMkLst>
        </pc:spChg>
      </pc:sldChg>
      <pc:sldChg chg="addSp delSp modSp add del mod">
        <pc:chgData name="Yoel Kortick" userId="167978f5-7f40-4909-85d5-d4149554ad4e" providerId="ADAL" clId="{17D78392-7091-4238-8278-2F3BDFF78295}" dt="2024-06-27T02:07:24.698" v="12897" actId="2696"/>
        <pc:sldMkLst>
          <pc:docMk/>
          <pc:sldMk cId="4165658998" sldId="822"/>
        </pc:sldMkLst>
        <pc:spChg chg="mod">
          <ac:chgData name="Yoel Kortick" userId="167978f5-7f40-4909-85d5-d4149554ad4e" providerId="ADAL" clId="{17D78392-7091-4238-8278-2F3BDFF78295}" dt="2024-06-27T02:05:22.741" v="12762" actId="1036"/>
          <ac:spMkLst>
            <pc:docMk/>
            <pc:sldMk cId="4165658998" sldId="822"/>
            <ac:spMk id="7" creationId="{8CB478A5-062E-15DD-0B9A-934D41BF6BA3}"/>
          </ac:spMkLst>
        </pc:spChg>
        <pc:spChg chg="mod">
          <ac:chgData name="Yoel Kortick" userId="167978f5-7f40-4909-85d5-d4149554ad4e" providerId="ADAL" clId="{17D78392-7091-4238-8278-2F3BDFF78295}" dt="2024-06-27T02:05:07.127" v="12723" actId="20577"/>
          <ac:spMkLst>
            <pc:docMk/>
            <pc:sldMk cId="4165658998" sldId="822"/>
            <ac:spMk id="11" creationId="{1ACE3884-5DD3-4F86-13C6-FF34F1D35C8C}"/>
          </ac:spMkLst>
        </pc:spChg>
        <pc:picChg chg="del">
          <ac:chgData name="Yoel Kortick" userId="167978f5-7f40-4909-85d5-d4149554ad4e" providerId="ADAL" clId="{17D78392-7091-4238-8278-2F3BDFF78295}" dt="2024-06-27T02:05:09.463" v="12724" actId="478"/>
          <ac:picMkLst>
            <pc:docMk/>
            <pc:sldMk cId="4165658998" sldId="822"/>
            <ac:picMk id="3" creationId="{A073CD9D-34C7-8D6F-951A-3FF52E33F8EE}"/>
          </ac:picMkLst>
        </pc:picChg>
        <pc:picChg chg="add mod ord">
          <ac:chgData name="Yoel Kortick" userId="167978f5-7f40-4909-85d5-d4149554ad4e" providerId="ADAL" clId="{17D78392-7091-4238-8278-2F3BDFF78295}" dt="2024-06-27T02:05:26.432" v="12764" actId="208"/>
          <ac:picMkLst>
            <pc:docMk/>
            <pc:sldMk cId="4165658998" sldId="822"/>
            <ac:picMk id="4" creationId="{5E81FBCD-407C-9F5A-408C-B2E5EE2AE882}"/>
          </ac:picMkLst>
        </pc:picChg>
      </pc:sldChg>
      <pc:sldChg chg="addSp delSp modSp add del mod">
        <pc:chgData name="Yoel Kortick" userId="167978f5-7f40-4909-85d5-d4149554ad4e" providerId="ADAL" clId="{17D78392-7091-4238-8278-2F3BDFF78295}" dt="2024-06-27T02:07:24.698" v="12897" actId="2696"/>
        <pc:sldMkLst>
          <pc:docMk/>
          <pc:sldMk cId="492695809" sldId="823"/>
        </pc:sldMkLst>
        <pc:spChg chg="add mod">
          <ac:chgData name="Yoel Kortick" userId="167978f5-7f40-4909-85d5-d4149554ad4e" providerId="ADAL" clId="{17D78392-7091-4238-8278-2F3BDFF78295}" dt="2024-06-27T02:06:18.454" v="12777" actId="14100"/>
          <ac:spMkLst>
            <pc:docMk/>
            <pc:sldMk cId="492695809" sldId="823"/>
            <ac:spMk id="5" creationId="{763A20FF-8BE5-5132-72E8-4EA769A34B2A}"/>
          </ac:spMkLst>
        </pc:spChg>
        <pc:spChg chg="mod">
          <ac:chgData name="Yoel Kortick" userId="167978f5-7f40-4909-85d5-d4149554ad4e" providerId="ADAL" clId="{17D78392-7091-4238-8278-2F3BDFF78295}" dt="2024-06-27T02:06:12.716" v="12775" actId="14100"/>
          <ac:spMkLst>
            <pc:docMk/>
            <pc:sldMk cId="492695809" sldId="823"/>
            <ac:spMk id="7" creationId="{8CB478A5-062E-15DD-0B9A-934D41BF6BA3}"/>
          </ac:spMkLst>
        </pc:spChg>
        <pc:spChg chg="mod">
          <ac:chgData name="Yoel Kortick" userId="167978f5-7f40-4909-85d5-d4149554ad4e" providerId="ADAL" clId="{17D78392-7091-4238-8278-2F3BDFF78295}" dt="2024-06-27T02:07:10.373" v="12895" actId="20577"/>
          <ac:spMkLst>
            <pc:docMk/>
            <pc:sldMk cId="492695809" sldId="823"/>
            <ac:spMk id="11" creationId="{1ACE3884-5DD3-4F86-13C6-FF34F1D35C8C}"/>
          </ac:spMkLst>
        </pc:spChg>
        <pc:picChg chg="add mod ord">
          <ac:chgData name="Yoel Kortick" userId="167978f5-7f40-4909-85d5-d4149554ad4e" providerId="ADAL" clId="{17D78392-7091-4238-8278-2F3BDFF78295}" dt="2024-06-27T02:07:16.584" v="12896" actId="208"/>
          <ac:picMkLst>
            <pc:docMk/>
            <pc:sldMk cId="492695809" sldId="823"/>
            <ac:picMk id="3" creationId="{9AF19DFE-1453-22A2-18EB-01A4020CE567}"/>
          </ac:picMkLst>
        </pc:picChg>
        <pc:picChg chg="del">
          <ac:chgData name="Yoel Kortick" userId="167978f5-7f40-4909-85d5-d4149554ad4e" providerId="ADAL" clId="{17D78392-7091-4238-8278-2F3BDFF78295}" dt="2024-06-27T02:05:54.889" v="12766" actId="478"/>
          <ac:picMkLst>
            <pc:docMk/>
            <pc:sldMk cId="492695809" sldId="823"/>
            <ac:picMk id="4" creationId="{5E81FBCD-407C-9F5A-408C-B2E5EE2AE882}"/>
          </ac:picMkLst>
        </pc:picChg>
      </pc:sldChg>
      <pc:sldChg chg="modSp add">
        <pc:chgData name="Yoel Kortick" userId="167978f5-7f40-4909-85d5-d4149554ad4e" providerId="ADAL" clId="{17D78392-7091-4238-8278-2F3BDFF78295}" dt="2024-06-27T02:08:12.951" v="12900"/>
        <pc:sldMkLst>
          <pc:docMk/>
          <pc:sldMk cId="939410518" sldId="823"/>
        </pc:sldMkLst>
        <pc:spChg chg="mod">
          <ac:chgData name="Yoel Kortick" userId="167978f5-7f40-4909-85d5-d4149554ad4e" providerId="ADAL" clId="{17D78392-7091-4238-8278-2F3BDFF78295}" dt="2024-06-27T02:08:12.951" v="12900"/>
          <ac:spMkLst>
            <pc:docMk/>
            <pc:sldMk cId="939410518" sldId="823"/>
            <ac:spMk id="10" creationId="{4C5297D4-1A90-BA7E-1EA2-3486955EA032}"/>
          </ac:spMkLst>
        </pc:spChg>
      </pc:sldChg>
      <pc:sldChg chg="del">
        <pc:chgData name="Yoel Kortick" userId="167978f5-7f40-4909-85d5-d4149554ad4e" providerId="ADAL" clId="{17D78392-7091-4238-8278-2F3BDFF78295}" dt="2024-06-23T10:00:33.265" v="84" actId="18676"/>
        <pc:sldMkLst>
          <pc:docMk/>
          <pc:sldMk cId="1045096763" sldId="1907"/>
        </pc:sldMkLst>
      </pc:sldChg>
      <pc:sldChg chg="del">
        <pc:chgData name="Yoel Kortick" userId="167978f5-7f40-4909-85d5-d4149554ad4e" providerId="ADAL" clId="{17D78392-7091-4238-8278-2F3BDFF78295}" dt="2024-06-23T10:00:33.265" v="84" actId="18676"/>
        <pc:sldMkLst>
          <pc:docMk/>
          <pc:sldMk cId="763070631" sldId="2494"/>
        </pc:sldMkLst>
      </pc:sldChg>
      <pc:sldChg chg="del">
        <pc:chgData name="Yoel Kortick" userId="167978f5-7f40-4909-85d5-d4149554ad4e" providerId="ADAL" clId="{17D78392-7091-4238-8278-2F3BDFF78295}" dt="2024-06-23T09:59:54.769" v="80" actId="47"/>
        <pc:sldMkLst>
          <pc:docMk/>
          <pc:sldMk cId="1187466004" sldId="2496"/>
        </pc:sldMkLst>
      </pc:sldChg>
      <pc:sldChg chg="del">
        <pc:chgData name="Yoel Kortick" userId="167978f5-7f40-4909-85d5-d4149554ad4e" providerId="ADAL" clId="{17D78392-7091-4238-8278-2F3BDFF78295}" dt="2024-06-23T10:00:33.265" v="84" actId="18676"/>
        <pc:sldMkLst>
          <pc:docMk/>
          <pc:sldMk cId="1613679198" sldId="2147480228"/>
        </pc:sldMkLst>
      </pc:sldChg>
      <pc:sldChg chg="del">
        <pc:chgData name="Yoel Kortick" userId="167978f5-7f40-4909-85d5-d4149554ad4e" providerId="ADAL" clId="{17D78392-7091-4238-8278-2F3BDFF78295}" dt="2024-06-23T10:00:33.265" v="84" actId="18676"/>
        <pc:sldMkLst>
          <pc:docMk/>
          <pc:sldMk cId="1965012378" sldId="2147480407"/>
        </pc:sldMkLst>
      </pc:sldChg>
      <pc:sldChg chg="del">
        <pc:chgData name="Yoel Kortick" userId="167978f5-7f40-4909-85d5-d4149554ad4e" providerId="ADAL" clId="{17D78392-7091-4238-8278-2F3BDFF78295}" dt="2024-06-23T10:00:33.265" v="84" actId="18676"/>
        <pc:sldMkLst>
          <pc:docMk/>
          <pc:sldMk cId="3591509198" sldId="2147480411"/>
        </pc:sldMkLst>
      </pc:sldChg>
      <pc:sldChg chg="del">
        <pc:chgData name="Yoel Kortick" userId="167978f5-7f40-4909-85d5-d4149554ad4e" providerId="ADAL" clId="{17D78392-7091-4238-8278-2F3BDFF78295}" dt="2024-06-23T09:59:42.662" v="68" actId="47"/>
        <pc:sldMkLst>
          <pc:docMk/>
          <pc:sldMk cId="3539049703" sldId="2147480506"/>
        </pc:sldMkLst>
      </pc:sldChg>
      <pc:sldChg chg="del">
        <pc:chgData name="Yoel Kortick" userId="167978f5-7f40-4909-85d5-d4149554ad4e" providerId="ADAL" clId="{17D78392-7091-4238-8278-2F3BDFF78295}" dt="2024-06-23T09:59:47.662" v="72" actId="47"/>
        <pc:sldMkLst>
          <pc:docMk/>
          <pc:sldMk cId="4169337171" sldId="2147480507"/>
        </pc:sldMkLst>
      </pc:sldChg>
      <pc:sldChg chg="del">
        <pc:chgData name="Yoel Kortick" userId="167978f5-7f40-4909-85d5-d4149554ad4e" providerId="ADAL" clId="{17D78392-7091-4238-8278-2F3BDFF78295}" dt="2024-06-23T09:59:50.380" v="75" actId="47"/>
        <pc:sldMkLst>
          <pc:docMk/>
          <pc:sldMk cId="3790269498" sldId="2147480508"/>
        </pc:sldMkLst>
      </pc:sldChg>
      <pc:sldChg chg="del">
        <pc:chgData name="Yoel Kortick" userId="167978f5-7f40-4909-85d5-d4149554ad4e" providerId="ADAL" clId="{17D78392-7091-4238-8278-2F3BDFF78295}" dt="2024-06-23T09:59:51.150" v="76" actId="47"/>
        <pc:sldMkLst>
          <pc:docMk/>
          <pc:sldMk cId="526865203" sldId="2147480509"/>
        </pc:sldMkLst>
      </pc:sldChg>
      <pc:sldChg chg="del">
        <pc:chgData name="Yoel Kortick" userId="167978f5-7f40-4909-85d5-d4149554ad4e" providerId="ADAL" clId="{17D78392-7091-4238-8278-2F3BDFF78295}" dt="2024-06-23T09:59:52.868" v="78" actId="47"/>
        <pc:sldMkLst>
          <pc:docMk/>
          <pc:sldMk cId="1177570538" sldId="2147480510"/>
        </pc:sldMkLst>
      </pc:sldChg>
      <pc:sldChg chg="del">
        <pc:chgData name="Yoel Kortick" userId="167978f5-7f40-4909-85d5-d4149554ad4e" providerId="ADAL" clId="{17D78392-7091-4238-8278-2F3BDFF78295}" dt="2024-06-23T09:59:53.584" v="79" actId="47"/>
        <pc:sldMkLst>
          <pc:docMk/>
          <pc:sldMk cId="4017577021" sldId="2147480511"/>
        </pc:sldMkLst>
      </pc:sldChg>
      <pc:sldChg chg="del">
        <pc:chgData name="Yoel Kortick" userId="167978f5-7f40-4909-85d5-d4149554ad4e" providerId="ADAL" clId="{17D78392-7091-4238-8278-2F3BDFF78295}" dt="2024-06-23T10:00:54.840" v="86" actId="47"/>
        <pc:sldMkLst>
          <pc:docMk/>
          <pc:sldMk cId="2152627630" sldId="2147480512"/>
        </pc:sldMkLst>
      </pc:sldChg>
      <pc:sldChg chg="del">
        <pc:chgData name="Yoel Kortick" userId="167978f5-7f40-4909-85d5-d4149554ad4e" providerId="ADAL" clId="{17D78392-7091-4238-8278-2F3BDFF78295}" dt="2024-06-23T10:00:56.029" v="87" actId="47"/>
        <pc:sldMkLst>
          <pc:docMk/>
          <pc:sldMk cId="1316222784" sldId="2147480513"/>
        </pc:sldMkLst>
      </pc:sldChg>
      <pc:sldChg chg="del">
        <pc:chgData name="Yoel Kortick" userId="167978f5-7f40-4909-85d5-d4149554ad4e" providerId="ADAL" clId="{17D78392-7091-4238-8278-2F3BDFF78295}" dt="2024-06-23T10:00:33.265" v="84" actId="18676"/>
        <pc:sldMkLst>
          <pc:docMk/>
          <pc:sldMk cId="3252421786" sldId="2147480514"/>
        </pc:sldMkLst>
      </pc:sldChg>
      <pc:sldChg chg="del">
        <pc:chgData name="Yoel Kortick" userId="167978f5-7f40-4909-85d5-d4149554ad4e" providerId="ADAL" clId="{17D78392-7091-4238-8278-2F3BDFF78295}" dt="2024-06-23T10:00:33.265" v="84" actId="18676"/>
        <pc:sldMkLst>
          <pc:docMk/>
          <pc:sldMk cId="4084703367" sldId="2147480516"/>
        </pc:sldMkLst>
      </pc:sldChg>
      <pc:sldChg chg="del">
        <pc:chgData name="Yoel Kortick" userId="167978f5-7f40-4909-85d5-d4149554ad4e" providerId="ADAL" clId="{17D78392-7091-4238-8278-2F3BDFF78295}" dt="2024-06-23T10:00:33.265" v="84" actId="18676"/>
        <pc:sldMkLst>
          <pc:docMk/>
          <pc:sldMk cId="2849035337" sldId="2147480517"/>
        </pc:sldMkLst>
      </pc:sldChg>
      <pc:sldChg chg="del">
        <pc:chgData name="Yoel Kortick" userId="167978f5-7f40-4909-85d5-d4149554ad4e" providerId="ADAL" clId="{17D78392-7091-4238-8278-2F3BDFF78295}" dt="2024-06-23T10:00:33.265" v="84" actId="18676"/>
        <pc:sldMkLst>
          <pc:docMk/>
          <pc:sldMk cId="3585532701" sldId="2147480518"/>
        </pc:sldMkLst>
      </pc:sldChg>
      <pc:sldChg chg="del">
        <pc:chgData name="Yoel Kortick" userId="167978f5-7f40-4909-85d5-d4149554ad4e" providerId="ADAL" clId="{17D78392-7091-4238-8278-2F3BDFF78295}" dt="2024-06-23T10:00:33.265" v="84" actId="18676"/>
        <pc:sldMkLst>
          <pc:docMk/>
          <pc:sldMk cId="993318610" sldId="2147480519"/>
        </pc:sldMkLst>
      </pc:sldChg>
      <pc:sldChg chg="del">
        <pc:chgData name="Yoel Kortick" userId="167978f5-7f40-4909-85d5-d4149554ad4e" providerId="ADAL" clId="{17D78392-7091-4238-8278-2F3BDFF78295}" dt="2024-06-23T10:00:56.953" v="88" actId="47"/>
        <pc:sldMkLst>
          <pc:docMk/>
          <pc:sldMk cId="7394823" sldId="2147480520"/>
        </pc:sldMkLst>
      </pc:sldChg>
      <pc:sldChg chg="del">
        <pc:chgData name="Yoel Kortick" userId="167978f5-7f40-4909-85d5-d4149554ad4e" providerId="ADAL" clId="{17D78392-7091-4238-8278-2F3BDFF78295}" dt="2024-06-23T10:00:33.265" v="84" actId="18676"/>
        <pc:sldMkLst>
          <pc:docMk/>
          <pc:sldMk cId="2732471005" sldId="2147480521"/>
        </pc:sldMkLst>
      </pc:sldChg>
      <pc:sldChg chg="del">
        <pc:chgData name="Yoel Kortick" userId="167978f5-7f40-4909-85d5-d4149554ad4e" providerId="ADAL" clId="{17D78392-7091-4238-8278-2F3BDFF78295}" dt="2024-06-23T09:59:52.046" v="77" actId="47"/>
        <pc:sldMkLst>
          <pc:docMk/>
          <pc:sldMk cId="2658128410" sldId="2147480522"/>
        </pc:sldMkLst>
      </pc:sldChg>
      <pc:sldChg chg="del">
        <pc:chgData name="Yoel Kortick" userId="167978f5-7f40-4909-85d5-d4149554ad4e" providerId="ADAL" clId="{17D78392-7091-4238-8278-2F3BDFF78295}" dt="2024-06-23T09:59:56.507" v="82" actId="47"/>
        <pc:sldMkLst>
          <pc:docMk/>
          <pc:sldMk cId="731897651" sldId="2147480523"/>
        </pc:sldMkLst>
      </pc:sldChg>
      <pc:sldChg chg="del">
        <pc:chgData name="Yoel Kortick" userId="167978f5-7f40-4909-85d5-d4149554ad4e" providerId="ADAL" clId="{17D78392-7091-4238-8278-2F3BDFF78295}" dt="2024-06-23T09:59:55.802" v="81" actId="47"/>
        <pc:sldMkLst>
          <pc:docMk/>
          <pc:sldMk cId="403552407" sldId="2147480524"/>
        </pc:sldMkLst>
      </pc:sldChg>
      <pc:sldChg chg="del">
        <pc:chgData name="Yoel Kortick" userId="167978f5-7f40-4909-85d5-d4149554ad4e" providerId="ADAL" clId="{17D78392-7091-4238-8278-2F3BDFF78295}" dt="2024-06-23T10:00:33.265" v="84" actId="18676"/>
        <pc:sldMkLst>
          <pc:docMk/>
          <pc:sldMk cId="2516552799" sldId="2147480525"/>
        </pc:sldMkLst>
      </pc:sldChg>
      <pc:sldChg chg="del">
        <pc:chgData name="Yoel Kortick" userId="167978f5-7f40-4909-85d5-d4149554ad4e" providerId="ADAL" clId="{17D78392-7091-4238-8278-2F3BDFF78295}" dt="2024-06-23T10:00:33.265" v="84" actId="18676"/>
        <pc:sldMkLst>
          <pc:docMk/>
          <pc:sldMk cId="1540182172" sldId="2147480526"/>
        </pc:sldMkLst>
      </pc:sldChg>
      <pc:sldChg chg="del">
        <pc:chgData name="Yoel Kortick" userId="167978f5-7f40-4909-85d5-d4149554ad4e" providerId="ADAL" clId="{17D78392-7091-4238-8278-2F3BDFF78295}" dt="2024-06-23T10:00:33.265" v="84" actId="18676"/>
        <pc:sldMkLst>
          <pc:docMk/>
          <pc:sldMk cId="2379411196" sldId="2147480527"/>
        </pc:sldMkLst>
      </pc:sldChg>
      <pc:sldMasterChg chg="delSldLayout">
        <pc:chgData name="Yoel Kortick" userId="167978f5-7f40-4909-85d5-d4149554ad4e" providerId="ADAL" clId="{17D78392-7091-4238-8278-2F3BDFF78295}" dt="2024-06-23T10:03:38.192" v="176" actId="2696"/>
        <pc:sldMasterMkLst>
          <pc:docMk/>
          <pc:sldMasterMk cId="1691894521" sldId="2147483966"/>
        </pc:sldMasterMkLst>
        <pc:sldLayoutChg chg="del">
          <pc:chgData name="Yoel Kortick" userId="167978f5-7f40-4909-85d5-d4149554ad4e" providerId="ADAL" clId="{17D78392-7091-4238-8278-2F3BDFF78295}" dt="2024-06-23T10:02:22.981" v="123" actId="2696"/>
          <pc:sldLayoutMkLst>
            <pc:docMk/>
            <pc:sldMasterMk cId="1691894521" sldId="2147483966"/>
            <pc:sldLayoutMk cId="2617354837" sldId="2147483836"/>
          </pc:sldLayoutMkLst>
        </pc:sldLayoutChg>
        <pc:sldLayoutChg chg="del">
          <pc:chgData name="Yoel Kortick" userId="167978f5-7f40-4909-85d5-d4149554ad4e" providerId="ADAL" clId="{17D78392-7091-4238-8278-2F3BDFF78295}" dt="2024-06-23T10:02:45.943" v="144" actId="2696"/>
          <pc:sldLayoutMkLst>
            <pc:docMk/>
            <pc:sldMasterMk cId="1691894521" sldId="2147483966"/>
            <pc:sldLayoutMk cId="440434043" sldId="2147483925"/>
          </pc:sldLayoutMkLst>
        </pc:sldLayoutChg>
        <pc:sldLayoutChg chg="del">
          <pc:chgData name="Yoel Kortick" userId="167978f5-7f40-4909-85d5-d4149554ad4e" providerId="ADAL" clId="{17D78392-7091-4238-8278-2F3BDFF78295}" dt="2024-06-23T10:02:46.653" v="145" actId="2696"/>
          <pc:sldLayoutMkLst>
            <pc:docMk/>
            <pc:sldMasterMk cId="1691894521" sldId="2147483966"/>
            <pc:sldLayoutMk cId="4244508212" sldId="2147483926"/>
          </pc:sldLayoutMkLst>
        </pc:sldLayoutChg>
        <pc:sldLayoutChg chg="del">
          <pc:chgData name="Yoel Kortick" userId="167978f5-7f40-4909-85d5-d4149554ad4e" providerId="ADAL" clId="{17D78392-7091-4238-8278-2F3BDFF78295}" dt="2024-06-23T10:02:47.341" v="146" actId="2696"/>
          <pc:sldLayoutMkLst>
            <pc:docMk/>
            <pc:sldMasterMk cId="1691894521" sldId="2147483966"/>
            <pc:sldLayoutMk cId="3381975561" sldId="2147483928"/>
          </pc:sldLayoutMkLst>
        </pc:sldLayoutChg>
        <pc:sldLayoutChg chg="del">
          <pc:chgData name="Yoel Kortick" userId="167978f5-7f40-4909-85d5-d4149554ad4e" providerId="ADAL" clId="{17D78392-7091-4238-8278-2F3BDFF78295}" dt="2024-06-23T10:02:48.671" v="148" actId="2696"/>
          <pc:sldLayoutMkLst>
            <pc:docMk/>
            <pc:sldMasterMk cId="1691894521" sldId="2147483966"/>
            <pc:sldLayoutMk cId="2002137149" sldId="2147483930"/>
          </pc:sldLayoutMkLst>
        </pc:sldLayoutChg>
        <pc:sldLayoutChg chg="del">
          <pc:chgData name="Yoel Kortick" userId="167978f5-7f40-4909-85d5-d4149554ad4e" providerId="ADAL" clId="{17D78392-7091-4238-8278-2F3BDFF78295}" dt="2024-06-23T10:02:49.498" v="149" actId="2696"/>
          <pc:sldLayoutMkLst>
            <pc:docMk/>
            <pc:sldMasterMk cId="1691894521" sldId="2147483966"/>
            <pc:sldLayoutMk cId="2526894258" sldId="2147483931"/>
          </pc:sldLayoutMkLst>
        </pc:sldLayoutChg>
        <pc:sldLayoutChg chg="del">
          <pc:chgData name="Yoel Kortick" userId="167978f5-7f40-4909-85d5-d4149554ad4e" providerId="ADAL" clId="{17D78392-7091-4238-8278-2F3BDFF78295}" dt="2024-06-23T10:02:50.215" v="150" actId="2696"/>
          <pc:sldLayoutMkLst>
            <pc:docMk/>
            <pc:sldMasterMk cId="1691894521" sldId="2147483966"/>
            <pc:sldLayoutMk cId="1119255294" sldId="2147483934"/>
          </pc:sldLayoutMkLst>
        </pc:sldLayoutChg>
        <pc:sldLayoutChg chg="del">
          <pc:chgData name="Yoel Kortick" userId="167978f5-7f40-4909-85d5-d4149554ad4e" providerId="ADAL" clId="{17D78392-7091-4238-8278-2F3BDFF78295}" dt="2024-06-23T10:02:50.943" v="151" actId="2696"/>
          <pc:sldLayoutMkLst>
            <pc:docMk/>
            <pc:sldMasterMk cId="1691894521" sldId="2147483966"/>
            <pc:sldLayoutMk cId="1814988354" sldId="2147483935"/>
          </pc:sldLayoutMkLst>
        </pc:sldLayoutChg>
        <pc:sldLayoutChg chg="del">
          <pc:chgData name="Yoel Kortick" userId="167978f5-7f40-4909-85d5-d4149554ad4e" providerId="ADAL" clId="{17D78392-7091-4238-8278-2F3BDFF78295}" dt="2024-06-23T10:02:51.622" v="152" actId="2696"/>
          <pc:sldLayoutMkLst>
            <pc:docMk/>
            <pc:sldMasterMk cId="1691894521" sldId="2147483966"/>
            <pc:sldLayoutMk cId="374322628" sldId="2147483936"/>
          </pc:sldLayoutMkLst>
        </pc:sldLayoutChg>
        <pc:sldLayoutChg chg="del">
          <pc:chgData name="Yoel Kortick" userId="167978f5-7f40-4909-85d5-d4149554ad4e" providerId="ADAL" clId="{17D78392-7091-4238-8278-2F3BDFF78295}" dt="2024-06-23T10:02:52.337" v="153" actId="2696"/>
          <pc:sldLayoutMkLst>
            <pc:docMk/>
            <pc:sldMasterMk cId="1691894521" sldId="2147483966"/>
            <pc:sldLayoutMk cId="2443729271" sldId="2147483937"/>
          </pc:sldLayoutMkLst>
        </pc:sldLayoutChg>
        <pc:sldLayoutChg chg="del">
          <pc:chgData name="Yoel Kortick" userId="167978f5-7f40-4909-85d5-d4149554ad4e" providerId="ADAL" clId="{17D78392-7091-4238-8278-2F3BDFF78295}" dt="2024-06-23T10:02:53.551" v="154" actId="2696"/>
          <pc:sldLayoutMkLst>
            <pc:docMk/>
            <pc:sldMasterMk cId="1691894521" sldId="2147483966"/>
            <pc:sldLayoutMk cId="4050691505" sldId="2147483940"/>
          </pc:sldLayoutMkLst>
        </pc:sldLayoutChg>
        <pc:sldLayoutChg chg="del">
          <pc:chgData name="Yoel Kortick" userId="167978f5-7f40-4909-85d5-d4149554ad4e" providerId="ADAL" clId="{17D78392-7091-4238-8278-2F3BDFF78295}" dt="2024-06-23T10:03:00.419" v="162" actId="2696"/>
          <pc:sldLayoutMkLst>
            <pc:docMk/>
            <pc:sldMasterMk cId="1691894521" sldId="2147483966"/>
            <pc:sldLayoutMk cId="3780197497" sldId="2147484033"/>
          </pc:sldLayoutMkLst>
        </pc:sldLayoutChg>
        <pc:sldLayoutChg chg="del">
          <pc:chgData name="Yoel Kortick" userId="167978f5-7f40-4909-85d5-d4149554ad4e" providerId="ADAL" clId="{17D78392-7091-4238-8278-2F3BDFF78295}" dt="2024-06-23T10:03:01.116" v="163" actId="2696"/>
          <pc:sldLayoutMkLst>
            <pc:docMk/>
            <pc:sldMasterMk cId="1691894521" sldId="2147483966"/>
            <pc:sldLayoutMk cId="2673296503" sldId="2147484034"/>
          </pc:sldLayoutMkLst>
        </pc:sldLayoutChg>
        <pc:sldLayoutChg chg="del">
          <pc:chgData name="Yoel Kortick" userId="167978f5-7f40-4909-85d5-d4149554ad4e" providerId="ADAL" clId="{17D78392-7091-4238-8278-2F3BDFF78295}" dt="2024-06-23T10:03:01.821" v="164" actId="2696"/>
          <pc:sldLayoutMkLst>
            <pc:docMk/>
            <pc:sldMasterMk cId="1691894521" sldId="2147483966"/>
            <pc:sldLayoutMk cId="2788863375" sldId="2147484035"/>
          </pc:sldLayoutMkLst>
        </pc:sldLayoutChg>
        <pc:sldLayoutChg chg="del">
          <pc:chgData name="Yoel Kortick" userId="167978f5-7f40-4909-85d5-d4149554ad4e" providerId="ADAL" clId="{17D78392-7091-4238-8278-2F3BDFF78295}" dt="2024-06-23T10:03:02.475" v="165" actId="2696"/>
          <pc:sldLayoutMkLst>
            <pc:docMk/>
            <pc:sldMasterMk cId="1691894521" sldId="2147483966"/>
            <pc:sldLayoutMk cId="619499904" sldId="2147484036"/>
          </pc:sldLayoutMkLst>
        </pc:sldLayoutChg>
        <pc:sldLayoutChg chg="del">
          <pc:chgData name="Yoel Kortick" userId="167978f5-7f40-4909-85d5-d4149554ad4e" providerId="ADAL" clId="{17D78392-7091-4238-8278-2F3BDFF78295}" dt="2024-06-23T10:03:03.188" v="166" actId="2696"/>
          <pc:sldLayoutMkLst>
            <pc:docMk/>
            <pc:sldMasterMk cId="1691894521" sldId="2147483966"/>
            <pc:sldLayoutMk cId="3117733782" sldId="2147484037"/>
          </pc:sldLayoutMkLst>
        </pc:sldLayoutChg>
        <pc:sldLayoutChg chg="del">
          <pc:chgData name="Yoel Kortick" userId="167978f5-7f40-4909-85d5-d4149554ad4e" providerId="ADAL" clId="{17D78392-7091-4238-8278-2F3BDFF78295}" dt="2024-06-23T10:03:03.852" v="167" actId="2696"/>
          <pc:sldLayoutMkLst>
            <pc:docMk/>
            <pc:sldMasterMk cId="1691894521" sldId="2147483966"/>
            <pc:sldLayoutMk cId="1435569634" sldId="2147484119"/>
          </pc:sldLayoutMkLst>
        </pc:sldLayoutChg>
        <pc:sldLayoutChg chg="del">
          <pc:chgData name="Yoel Kortick" userId="167978f5-7f40-4909-85d5-d4149554ad4e" providerId="ADAL" clId="{17D78392-7091-4238-8278-2F3BDFF78295}" dt="2024-06-23T10:03:14.118" v="168" actId="2696"/>
          <pc:sldLayoutMkLst>
            <pc:docMk/>
            <pc:sldMasterMk cId="1691894521" sldId="2147483966"/>
            <pc:sldLayoutMk cId="1265630037" sldId="2147484120"/>
          </pc:sldLayoutMkLst>
        </pc:sldLayoutChg>
        <pc:sldLayoutChg chg="del">
          <pc:chgData name="Yoel Kortick" userId="167978f5-7f40-4909-85d5-d4149554ad4e" providerId="ADAL" clId="{17D78392-7091-4238-8278-2F3BDFF78295}" dt="2024-06-23T10:03:38.192" v="176" actId="2696"/>
          <pc:sldLayoutMkLst>
            <pc:docMk/>
            <pc:sldMasterMk cId="1691894521" sldId="2147483966"/>
            <pc:sldLayoutMk cId="2931456818" sldId="2147484207"/>
          </pc:sldLayoutMkLst>
        </pc:sldLayoutChg>
        <pc:sldLayoutChg chg="del">
          <pc:chgData name="Yoel Kortick" userId="167978f5-7f40-4909-85d5-d4149554ad4e" providerId="ADAL" clId="{17D78392-7091-4238-8278-2F3BDFF78295}" dt="2024-06-23T10:03:37.469" v="175" actId="2696"/>
          <pc:sldLayoutMkLst>
            <pc:docMk/>
            <pc:sldMasterMk cId="1691894521" sldId="2147483966"/>
            <pc:sldLayoutMk cId="262233839" sldId="2147484208"/>
          </pc:sldLayoutMkLst>
        </pc:sldLayoutChg>
        <pc:sldLayoutChg chg="del">
          <pc:chgData name="Yoel Kortick" userId="167978f5-7f40-4909-85d5-d4149554ad4e" providerId="ADAL" clId="{17D78392-7091-4238-8278-2F3BDFF78295}" dt="2024-06-23T10:02:11.531" v="118" actId="2696"/>
          <pc:sldLayoutMkLst>
            <pc:docMk/>
            <pc:sldMasterMk cId="1691894521" sldId="2147483966"/>
            <pc:sldLayoutMk cId="3305958603" sldId="2147484498"/>
          </pc:sldLayoutMkLst>
        </pc:sldLayoutChg>
        <pc:sldLayoutChg chg="del">
          <pc:chgData name="Yoel Kortick" userId="167978f5-7f40-4909-85d5-d4149554ad4e" providerId="ADAL" clId="{17D78392-7091-4238-8278-2F3BDFF78295}" dt="2024-06-23T10:02:13.388" v="119" actId="2696"/>
          <pc:sldLayoutMkLst>
            <pc:docMk/>
            <pc:sldMasterMk cId="1691894521" sldId="2147483966"/>
            <pc:sldLayoutMk cId="2805829425" sldId="2147484499"/>
          </pc:sldLayoutMkLst>
        </pc:sldLayoutChg>
        <pc:sldLayoutChg chg="del">
          <pc:chgData name="Yoel Kortick" userId="167978f5-7f40-4909-85d5-d4149554ad4e" providerId="ADAL" clId="{17D78392-7091-4238-8278-2F3BDFF78295}" dt="2024-06-23T10:02:48.031" v="147" actId="2696"/>
          <pc:sldLayoutMkLst>
            <pc:docMk/>
            <pc:sldMasterMk cId="1691894521" sldId="2147483966"/>
            <pc:sldLayoutMk cId="2607327543" sldId="2147484503"/>
          </pc:sldLayoutMkLst>
        </pc:sldLayoutChg>
        <pc:sldLayoutChg chg="del">
          <pc:chgData name="Yoel Kortick" userId="167978f5-7f40-4909-85d5-d4149554ad4e" providerId="ADAL" clId="{17D78392-7091-4238-8278-2F3BDFF78295}" dt="2024-06-23T09:57:05.583" v="52" actId="2696"/>
          <pc:sldLayoutMkLst>
            <pc:docMk/>
            <pc:sldMasterMk cId="1691894521" sldId="2147483966"/>
            <pc:sldLayoutMk cId="41243747" sldId="2147484589"/>
          </pc:sldLayoutMkLst>
        </pc:sldLayoutChg>
        <pc:sldLayoutChg chg="del">
          <pc:chgData name="Yoel Kortick" userId="167978f5-7f40-4909-85d5-d4149554ad4e" providerId="ADAL" clId="{17D78392-7091-4238-8278-2F3BDFF78295}" dt="2024-06-23T10:02:28.400" v="124" actId="2696"/>
          <pc:sldLayoutMkLst>
            <pc:docMk/>
            <pc:sldMasterMk cId="1691894521" sldId="2147483966"/>
            <pc:sldLayoutMk cId="2072723489" sldId="2147484591"/>
          </pc:sldLayoutMkLst>
        </pc:sldLayoutChg>
        <pc:sldLayoutChg chg="del">
          <pc:chgData name="Yoel Kortick" userId="167978f5-7f40-4909-85d5-d4149554ad4e" providerId="ADAL" clId="{17D78392-7091-4238-8278-2F3BDFF78295}" dt="2024-06-23T10:02:35.021" v="131" actId="2696"/>
          <pc:sldLayoutMkLst>
            <pc:docMk/>
            <pc:sldMasterMk cId="1691894521" sldId="2147483966"/>
            <pc:sldLayoutMk cId="3805030279" sldId="2147484592"/>
          </pc:sldLayoutMkLst>
        </pc:sldLayoutChg>
        <pc:sldLayoutChg chg="del">
          <pc:chgData name="Yoel Kortick" userId="167978f5-7f40-4909-85d5-d4149554ad4e" providerId="ADAL" clId="{17D78392-7091-4238-8278-2F3BDFF78295}" dt="2024-06-23T10:02:54.406" v="155" actId="2696"/>
          <pc:sldLayoutMkLst>
            <pc:docMk/>
            <pc:sldMasterMk cId="1691894521" sldId="2147483966"/>
            <pc:sldLayoutMk cId="2065273468" sldId="2147484614"/>
          </pc:sldLayoutMkLst>
        </pc:sldLayoutChg>
        <pc:sldLayoutChg chg="del">
          <pc:chgData name="Yoel Kortick" userId="167978f5-7f40-4909-85d5-d4149554ad4e" providerId="ADAL" clId="{17D78392-7091-4238-8278-2F3BDFF78295}" dt="2024-06-23T10:02:55.102" v="156" actId="2696"/>
          <pc:sldLayoutMkLst>
            <pc:docMk/>
            <pc:sldMasterMk cId="1691894521" sldId="2147483966"/>
            <pc:sldLayoutMk cId="90841879" sldId="2147484616"/>
          </pc:sldLayoutMkLst>
        </pc:sldLayoutChg>
        <pc:sldLayoutChg chg="del">
          <pc:chgData name="Yoel Kortick" userId="167978f5-7f40-4909-85d5-d4149554ad4e" providerId="ADAL" clId="{17D78392-7091-4238-8278-2F3BDFF78295}" dt="2024-06-23T10:02:56.456" v="157" actId="2696"/>
          <pc:sldLayoutMkLst>
            <pc:docMk/>
            <pc:sldMasterMk cId="1691894521" sldId="2147483966"/>
            <pc:sldLayoutMk cId="1508838985" sldId="2147484618"/>
          </pc:sldLayoutMkLst>
        </pc:sldLayoutChg>
        <pc:sldLayoutChg chg="del">
          <pc:chgData name="Yoel Kortick" userId="167978f5-7f40-4909-85d5-d4149554ad4e" providerId="ADAL" clId="{17D78392-7091-4238-8278-2F3BDFF78295}" dt="2024-06-23T10:02:57.196" v="158" actId="2696"/>
          <pc:sldLayoutMkLst>
            <pc:docMk/>
            <pc:sldMasterMk cId="1691894521" sldId="2147483966"/>
            <pc:sldLayoutMk cId="3031033169" sldId="2147484619"/>
          </pc:sldLayoutMkLst>
        </pc:sldLayoutChg>
        <pc:sldLayoutChg chg="del">
          <pc:chgData name="Yoel Kortick" userId="167978f5-7f40-4909-85d5-d4149554ad4e" providerId="ADAL" clId="{17D78392-7091-4238-8278-2F3BDFF78295}" dt="2024-06-23T10:02:57.974" v="159" actId="2696"/>
          <pc:sldLayoutMkLst>
            <pc:docMk/>
            <pc:sldMasterMk cId="1691894521" sldId="2147483966"/>
            <pc:sldLayoutMk cId="4072244268" sldId="2147484622"/>
          </pc:sldLayoutMkLst>
        </pc:sldLayoutChg>
        <pc:sldLayoutChg chg="del">
          <pc:chgData name="Yoel Kortick" userId="167978f5-7f40-4909-85d5-d4149554ad4e" providerId="ADAL" clId="{17D78392-7091-4238-8278-2F3BDFF78295}" dt="2024-06-23T10:02:58.701" v="160" actId="2696"/>
          <pc:sldLayoutMkLst>
            <pc:docMk/>
            <pc:sldMasterMk cId="1691894521" sldId="2147483966"/>
            <pc:sldLayoutMk cId="794650028" sldId="2147484623"/>
          </pc:sldLayoutMkLst>
        </pc:sldLayoutChg>
        <pc:sldLayoutChg chg="del">
          <pc:chgData name="Yoel Kortick" userId="167978f5-7f40-4909-85d5-d4149554ad4e" providerId="ADAL" clId="{17D78392-7091-4238-8278-2F3BDFF78295}" dt="2024-06-23T09:56:55.047" v="51" actId="47"/>
          <pc:sldLayoutMkLst>
            <pc:docMk/>
            <pc:sldMasterMk cId="1691894521" sldId="2147483966"/>
            <pc:sldLayoutMk cId="2066544731" sldId="2147484630"/>
          </pc:sldLayoutMkLst>
        </pc:sldLayoutChg>
        <pc:sldLayoutChg chg="del">
          <pc:chgData name="Yoel Kortick" userId="167978f5-7f40-4909-85d5-d4149554ad4e" providerId="ADAL" clId="{17D78392-7091-4238-8278-2F3BDFF78295}" dt="2024-06-23T10:02:36.454" v="133" actId="2696"/>
          <pc:sldLayoutMkLst>
            <pc:docMk/>
            <pc:sldMasterMk cId="1691894521" sldId="2147483966"/>
            <pc:sldLayoutMk cId="2126478921" sldId="2147484632"/>
          </pc:sldLayoutMkLst>
        </pc:sldLayoutChg>
        <pc:sldLayoutChg chg="del">
          <pc:chgData name="Yoel Kortick" userId="167978f5-7f40-4909-85d5-d4149554ad4e" providerId="ADAL" clId="{17D78392-7091-4238-8278-2F3BDFF78295}" dt="2024-06-23T10:02:38.455" v="135" actId="2696"/>
          <pc:sldLayoutMkLst>
            <pc:docMk/>
            <pc:sldMasterMk cId="1691894521" sldId="2147483966"/>
            <pc:sldLayoutMk cId="1171175249" sldId="2147484635"/>
          </pc:sldLayoutMkLst>
        </pc:sldLayoutChg>
        <pc:sldLayoutChg chg="del">
          <pc:chgData name="Yoel Kortick" userId="167978f5-7f40-4909-85d5-d4149554ad4e" providerId="ADAL" clId="{17D78392-7091-4238-8278-2F3BDFF78295}" dt="2024-06-23T10:02:29.708" v="125" actId="2696"/>
          <pc:sldLayoutMkLst>
            <pc:docMk/>
            <pc:sldMasterMk cId="1691894521" sldId="2147483966"/>
            <pc:sldLayoutMk cId="3458309563" sldId="2147484636"/>
          </pc:sldLayoutMkLst>
        </pc:sldLayoutChg>
        <pc:sldLayoutChg chg="del">
          <pc:chgData name="Yoel Kortick" userId="167978f5-7f40-4909-85d5-d4149554ad4e" providerId="ADAL" clId="{17D78392-7091-4238-8278-2F3BDFF78295}" dt="2024-06-23T10:02:31.927" v="127" actId="2696"/>
          <pc:sldLayoutMkLst>
            <pc:docMk/>
            <pc:sldMasterMk cId="1691894521" sldId="2147483966"/>
            <pc:sldLayoutMk cId="477554592" sldId="2147484638"/>
          </pc:sldLayoutMkLst>
        </pc:sldLayoutChg>
        <pc:sldLayoutChg chg="del">
          <pc:chgData name="Yoel Kortick" userId="167978f5-7f40-4909-85d5-d4149554ad4e" providerId="ADAL" clId="{17D78392-7091-4238-8278-2F3BDFF78295}" dt="2024-06-23T10:02:32.709" v="128" actId="2696"/>
          <pc:sldLayoutMkLst>
            <pc:docMk/>
            <pc:sldMasterMk cId="1691894521" sldId="2147483966"/>
            <pc:sldLayoutMk cId="371855891" sldId="2147484639"/>
          </pc:sldLayoutMkLst>
        </pc:sldLayoutChg>
        <pc:sldLayoutChg chg="del">
          <pc:chgData name="Yoel Kortick" userId="167978f5-7f40-4909-85d5-d4149554ad4e" providerId="ADAL" clId="{17D78392-7091-4238-8278-2F3BDFF78295}" dt="2024-06-23T10:02:34.261" v="130" actId="2696"/>
          <pc:sldLayoutMkLst>
            <pc:docMk/>
            <pc:sldMasterMk cId="1691894521" sldId="2147483966"/>
            <pc:sldLayoutMk cId="1479744945" sldId="2147484641"/>
          </pc:sldLayoutMkLst>
        </pc:sldLayoutChg>
        <pc:sldLayoutChg chg="del">
          <pc:chgData name="Yoel Kortick" userId="167978f5-7f40-4909-85d5-d4149554ad4e" providerId="ADAL" clId="{17D78392-7091-4238-8278-2F3BDFF78295}" dt="2024-06-23T10:02:39.369" v="136" actId="2696"/>
          <pc:sldLayoutMkLst>
            <pc:docMk/>
            <pc:sldMasterMk cId="1691894521" sldId="2147483966"/>
            <pc:sldLayoutMk cId="3428793645" sldId="2147484642"/>
          </pc:sldLayoutMkLst>
        </pc:sldLayoutChg>
        <pc:sldLayoutChg chg="del">
          <pc:chgData name="Yoel Kortick" userId="167978f5-7f40-4909-85d5-d4149554ad4e" providerId="ADAL" clId="{17D78392-7091-4238-8278-2F3BDFF78295}" dt="2024-06-23T10:02:40.220" v="137" actId="2696"/>
          <pc:sldLayoutMkLst>
            <pc:docMk/>
            <pc:sldMasterMk cId="1691894521" sldId="2147483966"/>
            <pc:sldLayoutMk cId="720805735" sldId="2147484644"/>
          </pc:sldLayoutMkLst>
        </pc:sldLayoutChg>
        <pc:sldLayoutChg chg="del">
          <pc:chgData name="Yoel Kortick" userId="167978f5-7f40-4909-85d5-d4149554ad4e" providerId="ADAL" clId="{17D78392-7091-4238-8278-2F3BDFF78295}" dt="2024-06-23T10:02:41.336" v="138" actId="2696"/>
          <pc:sldLayoutMkLst>
            <pc:docMk/>
            <pc:sldMasterMk cId="1691894521" sldId="2147483966"/>
            <pc:sldLayoutMk cId="2629522034" sldId="2147484648"/>
          </pc:sldLayoutMkLst>
        </pc:sldLayoutChg>
        <pc:sldLayoutChg chg="del">
          <pc:chgData name="Yoel Kortick" userId="167978f5-7f40-4909-85d5-d4149554ad4e" providerId="ADAL" clId="{17D78392-7091-4238-8278-2F3BDFF78295}" dt="2024-06-23T10:02:42.937" v="140" actId="2696"/>
          <pc:sldLayoutMkLst>
            <pc:docMk/>
            <pc:sldMasterMk cId="1691894521" sldId="2147483966"/>
            <pc:sldLayoutMk cId="525117894" sldId="2147484649"/>
          </pc:sldLayoutMkLst>
        </pc:sldLayoutChg>
        <pc:sldLayoutChg chg="del">
          <pc:chgData name="Yoel Kortick" userId="167978f5-7f40-4909-85d5-d4149554ad4e" providerId="ADAL" clId="{17D78392-7091-4238-8278-2F3BDFF78295}" dt="2024-06-23T10:02:19.351" v="122" actId="2696"/>
          <pc:sldLayoutMkLst>
            <pc:docMk/>
            <pc:sldMasterMk cId="1691894521" sldId="2147483966"/>
            <pc:sldLayoutMk cId="3831170157" sldId="2147484651"/>
          </pc:sldLayoutMkLst>
        </pc:sldLayoutChg>
        <pc:sldLayoutChg chg="del">
          <pc:chgData name="Yoel Kortick" userId="167978f5-7f40-4909-85d5-d4149554ad4e" providerId="ADAL" clId="{17D78392-7091-4238-8278-2F3BDFF78295}" dt="2024-06-23T10:02:17.828" v="121" actId="2696"/>
          <pc:sldLayoutMkLst>
            <pc:docMk/>
            <pc:sldMasterMk cId="1691894521" sldId="2147483966"/>
            <pc:sldLayoutMk cId="4268709490" sldId="2147484652"/>
          </pc:sldLayoutMkLst>
        </pc:sldLayoutChg>
        <pc:sldLayoutChg chg="del">
          <pc:chgData name="Yoel Kortick" userId="167978f5-7f40-4909-85d5-d4149554ad4e" providerId="ADAL" clId="{17D78392-7091-4238-8278-2F3BDFF78295}" dt="2024-06-23T10:02:14.560" v="120" actId="2696"/>
          <pc:sldLayoutMkLst>
            <pc:docMk/>
            <pc:sldMasterMk cId="1691894521" sldId="2147483966"/>
            <pc:sldLayoutMk cId="4169000912" sldId="2147484653"/>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4166352113" sldId="2147484656"/>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2678986411" sldId="2147484657"/>
          </pc:sldLayoutMkLst>
        </pc:sldLayoutChg>
        <pc:sldLayoutChg chg="del">
          <pc:chgData name="Yoel Kortick" userId="167978f5-7f40-4909-85d5-d4149554ad4e" providerId="ADAL" clId="{17D78392-7091-4238-8278-2F3BDFF78295}" dt="2024-06-23T09:56:36.526" v="46" actId="2696"/>
          <pc:sldLayoutMkLst>
            <pc:docMk/>
            <pc:sldMasterMk cId="1691894521" sldId="2147483966"/>
            <pc:sldLayoutMk cId="3660680566" sldId="2147484658"/>
          </pc:sldLayoutMkLst>
        </pc:sldLayoutChg>
        <pc:sldLayoutChg chg="del">
          <pc:chgData name="Yoel Kortick" userId="167978f5-7f40-4909-85d5-d4149554ad4e" providerId="ADAL" clId="{17D78392-7091-4238-8278-2F3BDFF78295}" dt="2024-06-23T09:56:37.191" v="47" actId="2696"/>
          <pc:sldLayoutMkLst>
            <pc:docMk/>
            <pc:sldMasterMk cId="1691894521" sldId="2147483966"/>
            <pc:sldLayoutMk cId="3766125900" sldId="2147484660"/>
          </pc:sldLayoutMkLst>
        </pc:sldLayoutChg>
        <pc:sldLayoutChg chg="del">
          <pc:chgData name="Yoel Kortick" userId="167978f5-7f40-4909-85d5-d4149554ad4e" providerId="ADAL" clId="{17D78392-7091-4238-8278-2F3BDFF78295}" dt="2024-06-23T09:56:37.831" v="48" actId="2696"/>
          <pc:sldLayoutMkLst>
            <pc:docMk/>
            <pc:sldMasterMk cId="1691894521" sldId="2147483966"/>
            <pc:sldLayoutMk cId="939543712" sldId="2147484661"/>
          </pc:sldLayoutMkLst>
        </pc:sldLayoutChg>
        <pc:sldLayoutChg chg="del">
          <pc:chgData name="Yoel Kortick" userId="167978f5-7f40-4909-85d5-d4149554ad4e" providerId="ADAL" clId="{17D78392-7091-4238-8278-2F3BDFF78295}" dt="2024-06-23T10:02:35.709" v="132" actId="2696"/>
          <pc:sldLayoutMkLst>
            <pc:docMk/>
            <pc:sldMasterMk cId="1691894521" sldId="2147483966"/>
            <pc:sldLayoutMk cId="990459230" sldId="2147484663"/>
          </pc:sldLayoutMkLst>
        </pc:sldLayoutChg>
        <pc:sldLayoutChg chg="del">
          <pc:chgData name="Yoel Kortick" userId="167978f5-7f40-4909-85d5-d4149554ad4e" providerId="ADAL" clId="{17D78392-7091-4238-8278-2F3BDFF78295}" dt="2024-06-23T10:02:42.158" v="139" actId="2696"/>
          <pc:sldLayoutMkLst>
            <pc:docMk/>
            <pc:sldMasterMk cId="1691894521" sldId="2147483966"/>
            <pc:sldLayoutMk cId="2752866169" sldId="2147484664"/>
          </pc:sldLayoutMkLst>
        </pc:sldLayoutChg>
        <pc:sldLayoutChg chg="del">
          <pc:chgData name="Yoel Kortick" userId="167978f5-7f40-4909-85d5-d4149554ad4e" providerId="ADAL" clId="{17D78392-7091-4238-8278-2F3BDFF78295}" dt="2024-06-23T10:02:30.588" v="126" actId="2696"/>
          <pc:sldLayoutMkLst>
            <pc:docMk/>
            <pc:sldMasterMk cId="1691894521" sldId="2147483966"/>
            <pc:sldLayoutMk cId="3130732954" sldId="2147484666"/>
          </pc:sldLayoutMkLst>
        </pc:sldLayoutChg>
        <pc:sldLayoutChg chg="del">
          <pc:chgData name="Yoel Kortick" userId="167978f5-7f40-4909-85d5-d4149554ad4e" providerId="ADAL" clId="{17D78392-7091-4238-8278-2F3BDFF78295}" dt="2024-06-23T10:02:33.499" v="129" actId="2696"/>
          <pc:sldLayoutMkLst>
            <pc:docMk/>
            <pc:sldMasterMk cId="1691894521" sldId="2147483966"/>
            <pc:sldLayoutMk cId="253012666" sldId="2147484667"/>
          </pc:sldLayoutMkLst>
        </pc:sldLayoutChg>
        <pc:sldLayoutChg chg="del">
          <pc:chgData name="Yoel Kortick" userId="167978f5-7f40-4909-85d5-d4149554ad4e" providerId="ADAL" clId="{17D78392-7091-4238-8278-2F3BDFF78295}" dt="2024-06-23T10:02:37.598" v="134" actId="2696"/>
          <pc:sldLayoutMkLst>
            <pc:docMk/>
            <pc:sldMasterMk cId="1691894521" sldId="2147483966"/>
            <pc:sldLayoutMk cId="3068545794" sldId="2147484669"/>
          </pc:sldLayoutMkLst>
        </pc:sldLayoutChg>
        <pc:sldLayoutChg chg="del">
          <pc:chgData name="Yoel Kortick" userId="167978f5-7f40-4909-85d5-d4149554ad4e" providerId="ADAL" clId="{17D78392-7091-4238-8278-2F3BDFF78295}" dt="2024-06-23T10:02:43.710" v="141" actId="2696"/>
          <pc:sldLayoutMkLst>
            <pc:docMk/>
            <pc:sldMasterMk cId="1691894521" sldId="2147483966"/>
            <pc:sldLayoutMk cId="1808643945" sldId="2147484671"/>
          </pc:sldLayoutMkLst>
        </pc:sldLayoutChg>
        <pc:sldLayoutChg chg="del">
          <pc:chgData name="Yoel Kortick" userId="167978f5-7f40-4909-85d5-d4149554ad4e" providerId="ADAL" clId="{17D78392-7091-4238-8278-2F3BDFF78295}" dt="2024-06-23T10:02:44.461" v="142" actId="2696"/>
          <pc:sldLayoutMkLst>
            <pc:docMk/>
            <pc:sldMasterMk cId="1691894521" sldId="2147483966"/>
            <pc:sldLayoutMk cId="653484807" sldId="2147484672"/>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1855485958" sldId="2147484673"/>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1565654185" sldId="2147484674"/>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3197168305" sldId="2147484675"/>
          </pc:sldLayoutMkLst>
        </pc:sldLayoutChg>
        <pc:sldLayoutChg chg="del">
          <pc:chgData name="Yoel Kortick" userId="167978f5-7f40-4909-85d5-d4149554ad4e" providerId="ADAL" clId="{17D78392-7091-4238-8278-2F3BDFF78295}" dt="2024-06-23T10:02:59.677" v="161" actId="2696"/>
          <pc:sldLayoutMkLst>
            <pc:docMk/>
            <pc:sldMasterMk cId="1691894521" sldId="2147483966"/>
            <pc:sldLayoutMk cId="1373068805" sldId="2147484677"/>
          </pc:sldLayoutMkLst>
        </pc:sldLayoutChg>
        <pc:sldLayoutChg chg="del">
          <pc:chgData name="Yoel Kortick" userId="167978f5-7f40-4909-85d5-d4149554ad4e" providerId="ADAL" clId="{17D78392-7091-4238-8278-2F3BDFF78295}" dt="2024-06-23T10:03:17.207" v="172" actId="2696"/>
          <pc:sldLayoutMkLst>
            <pc:docMk/>
            <pc:sldMasterMk cId="1691894521" sldId="2147483966"/>
            <pc:sldLayoutMk cId="2987272044" sldId="2147484679"/>
          </pc:sldLayoutMkLst>
        </pc:sldLayoutChg>
        <pc:sldLayoutChg chg="del">
          <pc:chgData name="Yoel Kortick" userId="167978f5-7f40-4909-85d5-d4149554ad4e" providerId="ADAL" clId="{17D78392-7091-4238-8278-2F3BDFF78295}" dt="2024-06-23T10:03:15.543" v="170" actId="2696"/>
          <pc:sldLayoutMkLst>
            <pc:docMk/>
            <pc:sldMasterMk cId="1691894521" sldId="2147483966"/>
            <pc:sldLayoutMk cId="76026414" sldId="2147484680"/>
          </pc:sldLayoutMkLst>
        </pc:sldLayoutChg>
        <pc:sldLayoutChg chg="del">
          <pc:chgData name="Yoel Kortick" userId="167978f5-7f40-4909-85d5-d4149554ad4e" providerId="ADAL" clId="{17D78392-7091-4238-8278-2F3BDFF78295}" dt="2024-06-23T10:03:14.889" v="169" actId="2696"/>
          <pc:sldLayoutMkLst>
            <pc:docMk/>
            <pc:sldMasterMk cId="1691894521" sldId="2147483966"/>
            <pc:sldLayoutMk cId="1046536594" sldId="2147484681"/>
          </pc:sldLayoutMkLst>
        </pc:sldLayoutChg>
        <pc:sldLayoutChg chg="del">
          <pc:chgData name="Yoel Kortick" userId="167978f5-7f40-4909-85d5-d4149554ad4e" providerId="ADAL" clId="{17D78392-7091-4238-8278-2F3BDFF78295}" dt="2024-06-23T10:02:45.205" v="143" actId="2696"/>
          <pc:sldLayoutMkLst>
            <pc:docMk/>
            <pc:sldMasterMk cId="1691894521" sldId="2147483966"/>
            <pc:sldLayoutMk cId="3830252464" sldId="2147484682"/>
          </pc:sldLayoutMkLst>
        </pc:sldLayoutChg>
        <pc:sldLayoutChg chg="del">
          <pc:chgData name="Yoel Kortick" userId="167978f5-7f40-4909-85d5-d4149554ad4e" providerId="ADAL" clId="{17D78392-7091-4238-8278-2F3BDFF78295}" dt="2024-06-23T10:03:16.740" v="171" actId="2696"/>
          <pc:sldLayoutMkLst>
            <pc:docMk/>
            <pc:sldMasterMk cId="1691894521" sldId="2147483966"/>
            <pc:sldLayoutMk cId="2032487351" sldId="2147484683"/>
          </pc:sldLayoutMkLst>
        </pc:sldLayoutChg>
        <pc:sldLayoutChg chg="del">
          <pc:chgData name="Yoel Kortick" userId="167978f5-7f40-4909-85d5-d4149554ad4e" providerId="ADAL" clId="{17D78392-7091-4238-8278-2F3BDFF78295}" dt="2024-06-23T10:03:17.676" v="173" actId="2696"/>
          <pc:sldLayoutMkLst>
            <pc:docMk/>
            <pc:sldMasterMk cId="1691894521" sldId="2147483966"/>
            <pc:sldLayoutMk cId="1713843053" sldId="2147484684"/>
          </pc:sldLayoutMkLst>
        </pc:sldLayoutChg>
        <pc:sldLayoutChg chg="del">
          <pc:chgData name="Yoel Kortick" userId="167978f5-7f40-4909-85d5-d4149554ad4e" providerId="ADAL" clId="{17D78392-7091-4238-8278-2F3BDFF78295}" dt="2024-06-23T10:03:18.364" v="174" actId="2696"/>
          <pc:sldLayoutMkLst>
            <pc:docMk/>
            <pc:sldMasterMk cId="1691894521" sldId="2147483966"/>
            <pc:sldLayoutMk cId="2247619722" sldId="214748468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21/07/2024</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21/07/2024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24" name="Group 23">
            <a:extLst>
              <a:ext uri="{FF2B5EF4-FFF2-40B4-BE49-F238E27FC236}">
                <a16:creationId xmlns:a16="http://schemas.microsoft.com/office/drawing/2014/main" id="{14A9409C-897B-CE71-66D4-43705F0A71D1}"/>
              </a:ext>
            </a:extLst>
          </p:cNvPr>
          <p:cNvGrpSpPr/>
          <p:nvPr userDrawn="1"/>
        </p:nvGrpSpPr>
        <p:grpSpPr>
          <a:xfrm>
            <a:off x="365688" y="6242315"/>
            <a:ext cx="863309" cy="447470"/>
            <a:chOff x="5591148" y="1647262"/>
            <a:chExt cx="1029067" cy="533386"/>
          </a:xfrm>
        </p:grpSpPr>
        <p:sp>
          <p:nvSpPr>
            <p:cNvPr id="25" name="Freeform 24">
              <a:extLst>
                <a:ext uri="{FF2B5EF4-FFF2-40B4-BE49-F238E27FC236}">
                  <a16:creationId xmlns:a16="http://schemas.microsoft.com/office/drawing/2014/main" id="{793BAF31-24B1-136F-2AFD-AD4DD414C2FA}"/>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EBDA381-F293-7331-B82D-5646025BB23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C2EB8B4-A443-4F18-D178-C32B08628152}"/>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AC67E59-6061-9349-00E9-3A7646843268}"/>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0B7C5EF-6A4C-9D3B-171D-0A804EA6A1E6}"/>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3E89A5-D448-92EA-18B1-B50BDD34C4C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8E32E90-CACD-8E05-68B2-CA9E81A5D6AF}"/>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0F59409-018B-DC00-6807-B96D2CE70D2B}"/>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A80F448-43A1-9353-F622-F616A19581B5}"/>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9DE1AB9-D42B-CA09-A51F-993C726FD9B4}"/>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63D7430-26B0-E926-6F6E-F5F8C247923C}"/>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CFCFB9-9FBB-8B83-EC8A-B73A0B93FB50}"/>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6A0CB0B-A312-2327-FEAA-9FBE204C5DBA}"/>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30FBA4E-6CAA-DCA9-8DB9-EA158E76D44E}"/>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A520051-23B4-EDD4-3FAC-928F62C2E4A4}"/>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308096F-25D5-1137-A6D8-A44068DED010}"/>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32D93B7-3226-5B49-1677-16C575926E0D}"/>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0FF3DB2-2286-1898-A151-5CE5DDBB2E47}"/>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4393AA-2A9E-7861-7882-9561C538FE9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5628E8A-58E1-0ED9-4DA8-FBA513FA7BEF}"/>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102C450-0012-E394-050C-9CC9C23CAEED}"/>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36F2334A-FD72-5605-2DF9-B8EB7BD698B4}"/>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551F529-E2CD-70CC-3385-C8FBFDBE0C2B}"/>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33E5F76-469E-539F-B921-74E0DAD1185E}"/>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000DD0D-6A03-CA4E-7064-1BBC5DB2847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ingle image - 1 line only - Mint">
    <p:bg>
      <p:bgPr>
        <a:solidFill>
          <a:schemeClr val="bg1"/>
        </a:solidFill>
        <a:effectLst/>
      </p:bgPr>
    </p:bg>
    <p:spTree>
      <p:nvGrpSpPr>
        <p:cNvPr id="1" name=""/>
        <p:cNvGrpSpPr/>
        <p:nvPr/>
      </p:nvGrpSpPr>
      <p:grpSpPr>
        <a:xfrm>
          <a:off x="0" y="0"/>
          <a:ext cx="0" cy="0"/>
          <a:chOff x="0" y="0"/>
          <a:chExt cx="0" cy="0"/>
        </a:xfrm>
      </p:grpSpPr>
      <p:pic>
        <p:nvPicPr>
          <p:cNvPr id="6" name="Picture Placeholder 8" descr="A picture containing different, several&#10;&#10;Description automatically generated">
            <a:extLst>
              <a:ext uri="{FF2B5EF4-FFF2-40B4-BE49-F238E27FC236}">
                <a16:creationId xmlns:a16="http://schemas.microsoft.com/office/drawing/2014/main" id="{D253DDF8-4139-C5D7-2140-8AB43A128F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3"/>
            <a:ext cx="12191995" cy="6857997"/>
          </a:xfrm>
          <a:custGeom>
            <a:avLst/>
            <a:gdLst>
              <a:gd name="connsiteX0" fmla="*/ 6180592 w 12191995"/>
              <a:gd name="connsiteY0" fmla="*/ 849612 h 6857997"/>
              <a:gd name="connsiteX1" fmla="*/ 6180592 w 12191995"/>
              <a:gd name="connsiteY1" fmla="*/ 854463 h 6857997"/>
              <a:gd name="connsiteX2" fmla="*/ 6167655 w 12191995"/>
              <a:gd name="connsiteY2" fmla="*/ 866053 h 6857997"/>
              <a:gd name="connsiteX3" fmla="*/ 6158221 w 12191995"/>
              <a:gd name="connsiteY3" fmla="*/ 858237 h 6857997"/>
              <a:gd name="connsiteX4" fmla="*/ 6167655 w 12191995"/>
              <a:gd name="connsiteY4" fmla="*/ 850960 h 6857997"/>
              <a:gd name="connsiteX5" fmla="*/ 6174662 w 12191995"/>
              <a:gd name="connsiteY5" fmla="*/ 850960 h 6857997"/>
              <a:gd name="connsiteX6" fmla="*/ 6180592 w 12191995"/>
              <a:gd name="connsiteY6" fmla="*/ 849612 h 6857997"/>
              <a:gd name="connsiteX7" fmla="*/ 6414538 w 12191995"/>
              <a:gd name="connsiteY7" fmla="*/ 849611 h 6857997"/>
              <a:gd name="connsiteX8" fmla="*/ 6414538 w 12191995"/>
              <a:gd name="connsiteY8" fmla="*/ 854462 h 6857997"/>
              <a:gd name="connsiteX9" fmla="*/ 6401601 w 12191995"/>
              <a:gd name="connsiteY9" fmla="*/ 866052 h 6857997"/>
              <a:gd name="connsiteX10" fmla="*/ 6392167 w 12191995"/>
              <a:gd name="connsiteY10" fmla="*/ 858236 h 6857997"/>
              <a:gd name="connsiteX11" fmla="*/ 6401601 w 12191995"/>
              <a:gd name="connsiteY11" fmla="*/ 850959 h 6857997"/>
              <a:gd name="connsiteX12" fmla="*/ 6408608 w 12191995"/>
              <a:gd name="connsiteY12" fmla="*/ 850959 h 6857997"/>
              <a:gd name="connsiteX13" fmla="*/ 6414538 w 12191995"/>
              <a:gd name="connsiteY13" fmla="*/ 849611 h 6857997"/>
              <a:gd name="connsiteX14" fmla="*/ 5709196 w 12191995"/>
              <a:gd name="connsiteY14" fmla="*/ 846646 h 6857997"/>
              <a:gd name="connsiteX15" fmla="*/ 5709196 w 12191995"/>
              <a:gd name="connsiteY15" fmla="*/ 855541 h 6857997"/>
              <a:gd name="connsiteX16" fmla="*/ 5690328 w 12191995"/>
              <a:gd name="connsiteY16" fmla="*/ 872521 h 6857997"/>
              <a:gd name="connsiteX17" fmla="*/ 5675236 w 12191995"/>
              <a:gd name="connsiteY17" fmla="*/ 860392 h 6857997"/>
              <a:gd name="connsiteX18" fmla="*/ 5688982 w 12191995"/>
              <a:gd name="connsiteY18" fmla="*/ 849072 h 6857997"/>
              <a:gd name="connsiteX19" fmla="*/ 5700841 w 12191995"/>
              <a:gd name="connsiteY19" fmla="*/ 849072 h 6857997"/>
              <a:gd name="connsiteX20" fmla="*/ 5709196 w 12191995"/>
              <a:gd name="connsiteY20" fmla="*/ 846646 h 6857997"/>
              <a:gd name="connsiteX21" fmla="*/ 6530703 w 12191995"/>
              <a:gd name="connsiteY21" fmla="*/ 825894 h 6857997"/>
              <a:gd name="connsiteX22" fmla="*/ 6545527 w 12191995"/>
              <a:gd name="connsiteY22" fmla="*/ 838022 h 6857997"/>
              <a:gd name="connsiteX23" fmla="*/ 6515610 w 12191995"/>
              <a:gd name="connsiteY23" fmla="*/ 838022 h 6857997"/>
              <a:gd name="connsiteX24" fmla="*/ 6530703 w 12191995"/>
              <a:gd name="connsiteY24" fmla="*/ 825894 h 6857997"/>
              <a:gd name="connsiteX25" fmla="*/ 5883577 w 12191995"/>
              <a:gd name="connsiteY25" fmla="*/ 820234 h 6857997"/>
              <a:gd name="connsiteX26" fmla="*/ 5907835 w 12191995"/>
              <a:gd name="connsiteY26" fmla="*/ 846378 h 6857997"/>
              <a:gd name="connsiteX27" fmla="*/ 5883577 w 12191995"/>
              <a:gd name="connsiteY27" fmla="*/ 872522 h 6857997"/>
              <a:gd name="connsiteX28" fmla="*/ 5859320 w 12191995"/>
              <a:gd name="connsiteY28" fmla="*/ 846378 h 6857997"/>
              <a:gd name="connsiteX29" fmla="*/ 5883577 w 12191995"/>
              <a:gd name="connsiteY29" fmla="*/ 820234 h 6857997"/>
              <a:gd name="connsiteX30" fmla="*/ 5766065 w 12191995"/>
              <a:gd name="connsiteY30" fmla="*/ 813225 h 6857997"/>
              <a:gd name="connsiteX31" fmla="*/ 5746658 w 12191995"/>
              <a:gd name="connsiteY31" fmla="*/ 825354 h 6857997"/>
              <a:gd name="connsiteX32" fmla="*/ 5746658 w 12191995"/>
              <a:gd name="connsiteY32" fmla="*/ 814303 h 6857997"/>
              <a:gd name="connsiteX33" fmla="*/ 5738304 w 12191995"/>
              <a:gd name="connsiteY33" fmla="*/ 814303 h 6857997"/>
              <a:gd name="connsiteX34" fmla="*/ 5738304 w 12191995"/>
              <a:gd name="connsiteY34" fmla="*/ 878450 h 6857997"/>
              <a:gd name="connsiteX35" fmla="*/ 5746929 w 12191995"/>
              <a:gd name="connsiteY35" fmla="*/ 878450 h 6857997"/>
              <a:gd name="connsiteX36" fmla="*/ 5746929 w 12191995"/>
              <a:gd name="connsiteY36" fmla="*/ 842603 h 6857997"/>
              <a:gd name="connsiteX37" fmla="*/ 5766334 w 12191995"/>
              <a:gd name="connsiteY37" fmla="*/ 822119 h 6857997"/>
              <a:gd name="connsiteX38" fmla="*/ 5770646 w 12191995"/>
              <a:gd name="connsiteY38" fmla="*/ 822119 h 6857997"/>
              <a:gd name="connsiteX39" fmla="*/ 5770916 w 12191995"/>
              <a:gd name="connsiteY39" fmla="*/ 813495 h 6857997"/>
              <a:gd name="connsiteX40" fmla="*/ 5766065 w 12191995"/>
              <a:gd name="connsiteY40" fmla="*/ 813225 h 6857997"/>
              <a:gd name="connsiteX41" fmla="*/ 5883577 w 12191995"/>
              <a:gd name="connsiteY41" fmla="*/ 812418 h 6857997"/>
              <a:gd name="connsiteX42" fmla="*/ 5850426 w 12191995"/>
              <a:gd name="connsiteY42" fmla="*/ 846378 h 6857997"/>
              <a:gd name="connsiteX43" fmla="*/ 5883577 w 12191995"/>
              <a:gd name="connsiteY43" fmla="*/ 880068 h 6857997"/>
              <a:gd name="connsiteX44" fmla="*/ 5916998 w 12191995"/>
              <a:gd name="connsiteY44" fmla="*/ 846378 h 6857997"/>
              <a:gd name="connsiteX45" fmla="*/ 5883577 w 12191995"/>
              <a:gd name="connsiteY45" fmla="*/ 812418 h 6857997"/>
              <a:gd name="connsiteX46" fmla="*/ 5693563 w 12191995"/>
              <a:gd name="connsiteY46" fmla="*/ 812417 h 6857997"/>
              <a:gd name="connsiteX47" fmla="*/ 5669037 w 12191995"/>
              <a:gd name="connsiteY47" fmla="*/ 820503 h 6857997"/>
              <a:gd name="connsiteX48" fmla="*/ 5673349 w 12191995"/>
              <a:gd name="connsiteY48" fmla="*/ 827241 h 6857997"/>
              <a:gd name="connsiteX49" fmla="*/ 5693024 w 12191995"/>
              <a:gd name="connsiteY49" fmla="*/ 820233 h 6857997"/>
              <a:gd name="connsiteX50" fmla="*/ 5709196 w 12191995"/>
              <a:gd name="connsiteY50" fmla="*/ 833979 h 6857997"/>
              <a:gd name="connsiteX51" fmla="*/ 5708926 w 12191995"/>
              <a:gd name="connsiteY51" fmla="*/ 835596 h 6857997"/>
              <a:gd name="connsiteX52" fmla="*/ 5702727 w 12191995"/>
              <a:gd name="connsiteY52" fmla="*/ 841526 h 6857997"/>
              <a:gd name="connsiteX53" fmla="*/ 5687364 w 12191995"/>
              <a:gd name="connsiteY53" fmla="*/ 841526 h 6857997"/>
              <a:gd name="connsiteX54" fmla="*/ 5665532 w 12191995"/>
              <a:gd name="connsiteY54" fmla="*/ 860392 h 6857997"/>
              <a:gd name="connsiteX55" fmla="*/ 5688982 w 12191995"/>
              <a:gd name="connsiteY55" fmla="*/ 880067 h 6857997"/>
              <a:gd name="connsiteX56" fmla="*/ 5709196 w 12191995"/>
              <a:gd name="connsiteY56" fmla="*/ 870364 h 6857997"/>
              <a:gd name="connsiteX57" fmla="*/ 5709196 w 12191995"/>
              <a:gd name="connsiteY57" fmla="*/ 878450 h 6857997"/>
              <a:gd name="connsiteX58" fmla="*/ 5718089 w 12191995"/>
              <a:gd name="connsiteY58" fmla="*/ 878450 h 6857997"/>
              <a:gd name="connsiteX59" fmla="*/ 5718089 w 12191995"/>
              <a:gd name="connsiteY59" fmla="*/ 834248 h 6857997"/>
              <a:gd name="connsiteX60" fmla="*/ 5693563 w 12191995"/>
              <a:gd name="connsiteY60" fmla="*/ 812417 h 6857997"/>
              <a:gd name="connsiteX61" fmla="*/ 6261179 w 12191995"/>
              <a:gd name="connsiteY61" fmla="*/ 811879 h 6857997"/>
              <a:gd name="connsiteX62" fmla="*/ 6261179 w 12191995"/>
              <a:gd name="connsiteY62" fmla="*/ 827780 h 6857997"/>
              <a:gd name="connsiteX63" fmla="*/ 6270612 w 12191995"/>
              <a:gd name="connsiteY63" fmla="*/ 827780 h 6857997"/>
              <a:gd name="connsiteX64" fmla="*/ 6270612 w 12191995"/>
              <a:gd name="connsiteY64" fmla="*/ 878451 h 6857997"/>
              <a:gd name="connsiteX65" fmla="*/ 6289479 w 12191995"/>
              <a:gd name="connsiteY65" fmla="*/ 878451 h 6857997"/>
              <a:gd name="connsiteX66" fmla="*/ 6289479 w 12191995"/>
              <a:gd name="connsiteY66" fmla="*/ 811879 h 6857997"/>
              <a:gd name="connsiteX67" fmla="*/ 6299451 w 12191995"/>
              <a:gd name="connsiteY67" fmla="*/ 811608 h 6857997"/>
              <a:gd name="connsiteX68" fmla="*/ 6322091 w 12191995"/>
              <a:gd name="connsiteY68" fmla="*/ 878450 h 6857997"/>
              <a:gd name="connsiteX69" fmla="*/ 6345540 w 12191995"/>
              <a:gd name="connsiteY69" fmla="*/ 878450 h 6857997"/>
              <a:gd name="connsiteX70" fmla="*/ 6369258 w 12191995"/>
              <a:gd name="connsiteY70" fmla="*/ 811608 h 6857997"/>
              <a:gd name="connsiteX71" fmla="*/ 6349313 w 12191995"/>
              <a:gd name="connsiteY71" fmla="*/ 811608 h 6857997"/>
              <a:gd name="connsiteX72" fmla="*/ 6334220 w 12191995"/>
              <a:gd name="connsiteY72" fmla="*/ 857966 h 6857997"/>
              <a:gd name="connsiteX73" fmla="*/ 6319935 w 12191995"/>
              <a:gd name="connsiteY73" fmla="*/ 811608 h 6857997"/>
              <a:gd name="connsiteX74" fmla="*/ 6530973 w 12191995"/>
              <a:gd name="connsiteY74" fmla="*/ 810531 h 6857997"/>
              <a:gd name="connsiteX75" fmla="*/ 6496204 w 12191995"/>
              <a:gd name="connsiteY75" fmla="*/ 845569 h 6857997"/>
              <a:gd name="connsiteX76" fmla="*/ 6531242 w 12191995"/>
              <a:gd name="connsiteY76" fmla="*/ 880607 h 6857997"/>
              <a:gd name="connsiteX77" fmla="*/ 6564663 w 12191995"/>
              <a:gd name="connsiteY77" fmla="*/ 859584 h 6857997"/>
              <a:gd name="connsiteX78" fmla="*/ 6544988 w 12191995"/>
              <a:gd name="connsiteY78" fmla="*/ 857428 h 6857997"/>
              <a:gd name="connsiteX79" fmla="*/ 6531512 w 12191995"/>
              <a:gd name="connsiteY79" fmla="*/ 864166 h 6857997"/>
              <a:gd name="connsiteX80" fmla="*/ 6516149 w 12191995"/>
              <a:gd name="connsiteY80" fmla="*/ 850690 h 6857997"/>
              <a:gd name="connsiteX81" fmla="*/ 6565741 w 12191995"/>
              <a:gd name="connsiteY81" fmla="*/ 850690 h 6857997"/>
              <a:gd name="connsiteX82" fmla="*/ 6566011 w 12191995"/>
              <a:gd name="connsiteY82" fmla="*/ 850420 h 6857997"/>
              <a:gd name="connsiteX83" fmla="*/ 6530973 w 12191995"/>
              <a:gd name="connsiteY83" fmla="*/ 810531 h 6857997"/>
              <a:gd name="connsiteX84" fmla="*/ 6250668 w 12191995"/>
              <a:gd name="connsiteY84" fmla="*/ 810529 h 6857997"/>
              <a:gd name="connsiteX85" fmla="*/ 6233419 w 12191995"/>
              <a:gd name="connsiteY85" fmla="*/ 822119 h 6857997"/>
              <a:gd name="connsiteX86" fmla="*/ 6233419 w 12191995"/>
              <a:gd name="connsiteY86" fmla="*/ 811607 h 6857997"/>
              <a:gd name="connsiteX87" fmla="*/ 6215091 w 12191995"/>
              <a:gd name="connsiteY87" fmla="*/ 811607 h 6857997"/>
              <a:gd name="connsiteX88" fmla="*/ 6215091 w 12191995"/>
              <a:gd name="connsiteY88" fmla="*/ 878449 h 6857997"/>
              <a:gd name="connsiteX89" fmla="*/ 6233958 w 12191995"/>
              <a:gd name="connsiteY89" fmla="*/ 878449 h 6857997"/>
              <a:gd name="connsiteX90" fmla="*/ 6233958 w 12191995"/>
              <a:gd name="connsiteY90" fmla="*/ 846645 h 6857997"/>
              <a:gd name="connsiteX91" fmla="*/ 6247973 w 12191995"/>
              <a:gd name="connsiteY91" fmla="*/ 830474 h 6857997"/>
              <a:gd name="connsiteX92" fmla="*/ 6256059 w 12191995"/>
              <a:gd name="connsiteY92" fmla="*/ 830474 h 6857997"/>
              <a:gd name="connsiteX93" fmla="*/ 6255789 w 12191995"/>
              <a:gd name="connsiteY93" fmla="*/ 811068 h 6857997"/>
              <a:gd name="connsiteX94" fmla="*/ 6250668 w 12191995"/>
              <a:gd name="connsiteY94" fmla="*/ 810529 h 6857997"/>
              <a:gd name="connsiteX95" fmla="*/ 6170619 w 12191995"/>
              <a:gd name="connsiteY95" fmla="*/ 809992 h 6857997"/>
              <a:gd name="connsiteX96" fmla="*/ 6142050 w 12191995"/>
              <a:gd name="connsiteY96" fmla="*/ 818078 h 6857997"/>
              <a:gd name="connsiteX97" fmla="*/ 6149327 w 12191995"/>
              <a:gd name="connsiteY97" fmla="*/ 832362 h 6857997"/>
              <a:gd name="connsiteX98" fmla="*/ 6169541 w 12191995"/>
              <a:gd name="connsiteY98" fmla="*/ 826163 h 6857997"/>
              <a:gd name="connsiteX99" fmla="*/ 6180592 w 12191995"/>
              <a:gd name="connsiteY99" fmla="*/ 833980 h 6857997"/>
              <a:gd name="connsiteX100" fmla="*/ 6180592 w 12191995"/>
              <a:gd name="connsiteY100" fmla="*/ 834519 h 6857997"/>
              <a:gd name="connsiteX101" fmla="*/ 6176010 w 12191995"/>
              <a:gd name="connsiteY101" fmla="*/ 838561 h 6857997"/>
              <a:gd name="connsiteX102" fmla="*/ 6162803 w 12191995"/>
              <a:gd name="connsiteY102" fmla="*/ 838561 h 6857997"/>
              <a:gd name="connsiteX103" fmla="*/ 6138546 w 12191995"/>
              <a:gd name="connsiteY103" fmla="*/ 859045 h 6857997"/>
              <a:gd name="connsiteX104" fmla="*/ 6161995 w 12191995"/>
              <a:gd name="connsiteY104" fmla="*/ 880068 h 6857997"/>
              <a:gd name="connsiteX105" fmla="*/ 6180592 w 12191995"/>
              <a:gd name="connsiteY105" fmla="*/ 871982 h 6857997"/>
              <a:gd name="connsiteX106" fmla="*/ 6180592 w 12191995"/>
              <a:gd name="connsiteY106" fmla="*/ 878451 h 6857997"/>
              <a:gd name="connsiteX107" fmla="*/ 6199458 w 12191995"/>
              <a:gd name="connsiteY107" fmla="*/ 878451 h 6857997"/>
              <a:gd name="connsiteX108" fmla="*/ 6199458 w 12191995"/>
              <a:gd name="connsiteY108" fmla="*/ 834519 h 6857997"/>
              <a:gd name="connsiteX109" fmla="*/ 6170619 w 12191995"/>
              <a:gd name="connsiteY109" fmla="*/ 809992 h 6857997"/>
              <a:gd name="connsiteX110" fmla="*/ 6404565 w 12191995"/>
              <a:gd name="connsiteY110" fmla="*/ 809991 h 6857997"/>
              <a:gd name="connsiteX111" fmla="*/ 6375996 w 12191995"/>
              <a:gd name="connsiteY111" fmla="*/ 818077 h 6857997"/>
              <a:gd name="connsiteX112" fmla="*/ 6383273 w 12191995"/>
              <a:gd name="connsiteY112" fmla="*/ 832361 h 6857997"/>
              <a:gd name="connsiteX113" fmla="*/ 6403487 w 12191995"/>
              <a:gd name="connsiteY113" fmla="*/ 826162 h 6857997"/>
              <a:gd name="connsiteX114" fmla="*/ 6414538 w 12191995"/>
              <a:gd name="connsiteY114" fmla="*/ 833979 h 6857997"/>
              <a:gd name="connsiteX115" fmla="*/ 6414538 w 12191995"/>
              <a:gd name="connsiteY115" fmla="*/ 834518 h 6857997"/>
              <a:gd name="connsiteX116" fmla="*/ 6409956 w 12191995"/>
              <a:gd name="connsiteY116" fmla="*/ 838560 h 6857997"/>
              <a:gd name="connsiteX117" fmla="*/ 6396749 w 12191995"/>
              <a:gd name="connsiteY117" fmla="*/ 838560 h 6857997"/>
              <a:gd name="connsiteX118" fmla="*/ 6372492 w 12191995"/>
              <a:gd name="connsiteY118" fmla="*/ 859044 h 6857997"/>
              <a:gd name="connsiteX119" fmla="*/ 6395941 w 12191995"/>
              <a:gd name="connsiteY119" fmla="*/ 880067 h 6857997"/>
              <a:gd name="connsiteX120" fmla="*/ 6414538 w 12191995"/>
              <a:gd name="connsiteY120" fmla="*/ 871981 h 6857997"/>
              <a:gd name="connsiteX121" fmla="*/ 6414538 w 12191995"/>
              <a:gd name="connsiteY121" fmla="*/ 878450 h 6857997"/>
              <a:gd name="connsiteX122" fmla="*/ 6433404 w 12191995"/>
              <a:gd name="connsiteY122" fmla="*/ 878450 h 6857997"/>
              <a:gd name="connsiteX123" fmla="*/ 6433404 w 12191995"/>
              <a:gd name="connsiteY123" fmla="*/ 834518 h 6857997"/>
              <a:gd name="connsiteX124" fmla="*/ 6404565 w 12191995"/>
              <a:gd name="connsiteY124" fmla="*/ 809991 h 6857997"/>
              <a:gd name="connsiteX125" fmla="*/ 5787627 w 12191995"/>
              <a:gd name="connsiteY125" fmla="*/ 786812 h 6857997"/>
              <a:gd name="connsiteX126" fmla="*/ 5787627 w 12191995"/>
              <a:gd name="connsiteY126" fmla="*/ 813764 h 6857997"/>
              <a:gd name="connsiteX127" fmla="*/ 5776577 w 12191995"/>
              <a:gd name="connsiteY127" fmla="*/ 813764 h 6857997"/>
              <a:gd name="connsiteX128" fmla="*/ 5776577 w 12191995"/>
              <a:gd name="connsiteY128" fmla="*/ 821041 h 6857997"/>
              <a:gd name="connsiteX129" fmla="*/ 5787627 w 12191995"/>
              <a:gd name="connsiteY129" fmla="*/ 821041 h 6857997"/>
              <a:gd name="connsiteX130" fmla="*/ 5787627 w 12191995"/>
              <a:gd name="connsiteY130" fmla="*/ 864704 h 6857997"/>
              <a:gd name="connsiteX131" fmla="*/ 5802450 w 12191995"/>
              <a:gd name="connsiteY131" fmla="*/ 878450 h 6857997"/>
              <a:gd name="connsiteX132" fmla="*/ 5812424 w 12191995"/>
              <a:gd name="connsiteY132" fmla="*/ 877911 h 6857997"/>
              <a:gd name="connsiteX133" fmla="*/ 5812424 w 12191995"/>
              <a:gd name="connsiteY133" fmla="*/ 870634 h 6857997"/>
              <a:gd name="connsiteX134" fmla="*/ 5805685 w 12191995"/>
              <a:gd name="connsiteY134" fmla="*/ 871173 h 6857997"/>
              <a:gd name="connsiteX135" fmla="*/ 5796522 w 12191995"/>
              <a:gd name="connsiteY135" fmla="*/ 864974 h 6857997"/>
              <a:gd name="connsiteX136" fmla="*/ 5796522 w 12191995"/>
              <a:gd name="connsiteY136" fmla="*/ 821311 h 6857997"/>
              <a:gd name="connsiteX137" fmla="*/ 5812424 w 12191995"/>
              <a:gd name="connsiteY137" fmla="*/ 821311 h 6857997"/>
              <a:gd name="connsiteX138" fmla="*/ 5812424 w 12191995"/>
              <a:gd name="connsiteY138" fmla="*/ 814034 h 6857997"/>
              <a:gd name="connsiteX139" fmla="*/ 5796522 w 12191995"/>
              <a:gd name="connsiteY139" fmla="*/ 814034 h 6857997"/>
              <a:gd name="connsiteX140" fmla="*/ 5796522 w 12191995"/>
              <a:gd name="connsiteY140" fmla="*/ 787082 h 6857997"/>
              <a:gd name="connsiteX141" fmla="*/ 5796522 w 12191995"/>
              <a:gd name="connsiteY141" fmla="*/ 786812 h 6857997"/>
              <a:gd name="connsiteX142" fmla="*/ 6453619 w 12191995"/>
              <a:gd name="connsiteY142" fmla="*/ 786004 h 6857997"/>
              <a:gd name="connsiteX143" fmla="*/ 6453619 w 12191995"/>
              <a:gd name="connsiteY143" fmla="*/ 811339 h 6857997"/>
              <a:gd name="connsiteX144" fmla="*/ 6443108 w 12191995"/>
              <a:gd name="connsiteY144" fmla="*/ 811339 h 6857997"/>
              <a:gd name="connsiteX145" fmla="*/ 6443108 w 12191995"/>
              <a:gd name="connsiteY145" fmla="*/ 827241 h 6857997"/>
              <a:gd name="connsiteX146" fmla="*/ 6453619 w 12191995"/>
              <a:gd name="connsiteY146" fmla="*/ 827241 h 6857997"/>
              <a:gd name="connsiteX147" fmla="*/ 6453619 w 12191995"/>
              <a:gd name="connsiteY147" fmla="*/ 863896 h 6857997"/>
              <a:gd name="connsiteX148" fmla="*/ 6472756 w 12191995"/>
              <a:gd name="connsiteY148" fmla="*/ 878989 h 6857997"/>
              <a:gd name="connsiteX149" fmla="*/ 6487579 w 12191995"/>
              <a:gd name="connsiteY149" fmla="*/ 878181 h 6857997"/>
              <a:gd name="connsiteX150" fmla="*/ 6487579 w 12191995"/>
              <a:gd name="connsiteY150" fmla="*/ 862010 h 6857997"/>
              <a:gd name="connsiteX151" fmla="*/ 6478955 w 12191995"/>
              <a:gd name="connsiteY151" fmla="*/ 862549 h 6857997"/>
              <a:gd name="connsiteX152" fmla="*/ 6472756 w 12191995"/>
              <a:gd name="connsiteY152" fmla="*/ 857697 h 6857997"/>
              <a:gd name="connsiteX153" fmla="*/ 6472756 w 12191995"/>
              <a:gd name="connsiteY153" fmla="*/ 827511 h 6857997"/>
              <a:gd name="connsiteX154" fmla="*/ 6487310 w 12191995"/>
              <a:gd name="connsiteY154" fmla="*/ 827511 h 6857997"/>
              <a:gd name="connsiteX155" fmla="*/ 6487310 w 12191995"/>
              <a:gd name="connsiteY155" fmla="*/ 811609 h 6857997"/>
              <a:gd name="connsiteX156" fmla="*/ 6472756 w 12191995"/>
              <a:gd name="connsiteY156" fmla="*/ 811609 h 6857997"/>
              <a:gd name="connsiteX157" fmla="*/ 6472756 w 12191995"/>
              <a:gd name="connsiteY157" fmla="*/ 786273 h 6857997"/>
              <a:gd name="connsiteX158" fmla="*/ 5605968 w 12191995"/>
              <a:gd name="connsiteY158" fmla="*/ 784386 h 6857997"/>
              <a:gd name="connsiteX159" fmla="*/ 5625104 w 12191995"/>
              <a:gd name="connsiteY159" fmla="*/ 784386 h 6857997"/>
              <a:gd name="connsiteX160" fmla="*/ 5649901 w 12191995"/>
              <a:gd name="connsiteY160" fmla="*/ 807296 h 6857997"/>
              <a:gd name="connsiteX161" fmla="*/ 5625104 w 12191995"/>
              <a:gd name="connsiteY161" fmla="*/ 830744 h 6857997"/>
              <a:gd name="connsiteX162" fmla="*/ 5605968 w 12191995"/>
              <a:gd name="connsiteY162" fmla="*/ 830744 h 6857997"/>
              <a:gd name="connsiteX163" fmla="*/ 6279237 w 12191995"/>
              <a:gd name="connsiteY163" fmla="*/ 776571 h 6857997"/>
              <a:gd name="connsiteX164" fmla="*/ 6267108 w 12191995"/>
              <a:gd name="connsiteY164" fmla="*/ 788700 h 6857997"/>
              <a:gd name="connsiteX165" fmla="*/ 6279237 w 12191995"/>
              <a:gd name="connsiteY165" fmla="*/ 800828 h 6857997"/>
              <a:gd name="connsiteX166" fmla="*/ 6291366 w 12191995"/>
              <a:gd name="connsiteY166" fmla="*/ 788700 h 6857997"/>
              <a:gd name="connsiteX167" fmla="*/ 6279237 w 12191995"/>
              <a:gd name="connsiteY167" fmla="*/ 776571 h 6857997"/>
              <a:gd name="connsiteX168" fmla="*/ 5597074 w 12191995"/>
              <a:gd name="connsiteY168" fmla="*/ 776570 h 6857997"/>
              <a:gd name="connsiteX169" fmla="*/ 5597074 w 12191995"/>
              <a:gd name="connsiteY169" fmla="*/ 878450 h 6857997"/>
              <a:gd name="connsiteX170" fmla="*/ 5605968 w 12191995"/>
              <a:gd name="connsiteY170" fmla="*/ 878450 h 6857997"/>
              <a:gd name="connsiteX171" fmla="*/ 5605968 w 12191995"/>
              <a:gd name="connsiteY171" fmla="*/ 839099 h 6857997"/>
              <a:gd name="connsiteX172" fmla="*/ 5624026 w 12191995"/>
              <a:gd name="connsiteY172" fmla="*/ 839099 h 6857997"/>
              <a:gd name="connsiteX173" fmla="*/ 5659064 w 12191995"/>
              <a:gd name="connsiteY173" fmla="*/ 807565 h 6857997"/>
              <a:gd name="connsiteX174" fmla="*/ 5624026 w 12191995"/>
              <a:gd name="connsiteY174" fmla="*/ 776570 h 6857997"/>
              <a:gd name="connsiteX175" fmla="*/ 6108359 w 12191995"/>
              <a:gd name="connsiteY175" fmla="*/ 776570 h 6857997"/>
              <a:gd name="connsiteX176" fmla="*/ 6108359 w 12191995"/>
              <a:gd name="connsiteY176" fmla="*/ 878450 h 6857997"/>
              <a:gd name="connsiteX177" fmla="*/ 6127226 w 12191995"/>
              <a:gd name="connsiteY177" fmla="*/ 878450 h 6857997"/>
              <a:gd name="connsiteX178" fmla="*/ 6127226 w 12191995"/>
              <a:gd name="connsiteY178" fmla="*/ 776570 h 6857997"/>
              <a:gd name="connsiteX179" fmla="*/ 5951228 w 12191995"/>
              <a:gd name="connsiteY179" fmla="*/ 775762 h 6857997"/>
              <a:gd name="connsiteX180" fmla="*/ 5936674 w 12191995"/>
              <a:gd name="connsiteY180" fmla="*/ 791125 h 6857997"/>
              <a:gd name="connsiteX181" fmla="*/ 5936403 w 12191995"/>
              <a:gd name="connsiteY181" fmla="*/ 791125 h 6857997"/>
              <a:gd name="connsiteX182" fmla="*/ 5936403 w 12191995"/>
              <a:gd name="connsiteY182" fmla="*/ 814034 h 6857997"/>
              <a:gd name="connsiteX183" fmla="*/ 5925353 w 12191995"/>
              <a:gd name="connsiteY183" fmla="*/ 814034 h 6857997"/>
              <a:gd name="connsiteX184" fmla="*/ 5925353 w 12191995"/>
              <a:gd name="connsiteY184" fmla="*/ 821311 h 6857997"/>
              <a:gd name="connsiteX185" fmla="*/ 5936403 w 12191995"/>
              <a:gd name="connsiteY185" fmla="*/ 821311 h 6857997"/>
              <a:gd name="connsiteX186" fmla="*/ 5936403 w 12191995"/>
              <a:gd name="connsiteY186" fmla="*/ 878181 h 6857997"/>
              <a:gd name="connsiteX187" fmla="*/ 5945298 w 12191995"/>
              <a:gd name="connsiteY187" fmla="*/ 878181 h 6857997"/>
              <a:gd name="connsiteX188" fmla="*/ 5945298 w 12191995"/>
              <a:gd name="connsiteY188" fmla="*/ 821311 h 6857997"/>
              <a:gd name="connsiteX189" fmla="*/ 5958505 w 12191995"/>
              <a:gd name="connsiteY189" fmla="*/ 821311 h 6857997"/>
              <a:gd name="connsiteX190" fmla="*/ 5958505 w 12191995"/>
              <a:gd name="connsiteY190" fmla="*/ 814034 h 6857997"/>
              <a:gd name="connsiteX191" fmla="*/ 5945298 w 12191995"/>
              <a:gd name="connsiteY191" fmla="*/ 814034 h 6857997"/>
              <a:gd name="connsiteX192" fmla="*/ 5945298 w 12191995"/>
              <a:gd name="connsiteY192" fmla="*/ 791933 h 6857997"/>
              <a:gd name="connsiteX193" fmla="*/ 5953384 w 12191995"/>
              <a:gd name="connsiteY193" fmla="*/ 783309 h 6857997"/>
              <a:gd name="connsiteX194" fmla="*/ 5959853 w 12191995"/>
              <a:gd name="connsiteY194" fmla="*/ 784117 h 6857997"/>
              <a:gd name="connsiteX195" fmla="*/ 5959853 w 12191995"/>
              <a:gd name="connsiteY195" fmla="*/ 776301 h 6857997"/>
              <a:gd name="connsiteX196" fmla="*/ 5951228 w 12191995"/>
              <a:gd name="connsiteY196" fmla="*/ 775762 h 6857997"/>
              <a:gd name="connsiteX197" fmla="*/ 6047177 w 12191995"/>
              <a:gd name="connsiteY197" fmla="*/ 774415 h 6857997"/>
              <a:gd name="connsiteX198" fmla="*/ 5994082 w 12191995"/>
              <a:gd name="connsiteY198" fmla="*/ 827242 h 6857997"/>
              <a:gd name="connsiteX199" fmla="*/ 6047177 w 12191995"/>
              <a:gd name="connsiteY199" fmla="*/ 880068 h 6857997"/>
              <a:gd name="connsiteX200" fmla="*/ 6097039 w 12191995"/>
              <a:gd name="connsiteY200" fmla="*/ 842065 h 6857997"/>
              <a:gd name="connsiteX201" fmla="*/ 6074670 w 12191995"/>
              <a:gd name="connsiteY201" fmla="*/ 842065 h 6857997"/>
              <a:gd name="connsiteX202" fmla="*/ 6046909 w 12191995"/>
              <a:gd name="connsiteY202" fmla="*/ 861471 h 6857997"/>
              <a:gd name="connsiteX203" fmla="*/ 6014835 w 12191995"/>
              <a:gd name="connsiteY203" fmla="*/ 827242 h 6857997"/>
              <a:gd name="connsiteX204" fmla="*/ 6046909 w 12191995"/>
              <a:gd name="connsiteY204" fmla="*/ 793012 h 6857997"/>
              <a:gd name="connsiteX205" fmla="*/ 6074670 w 12191995"/>
              <a:gd name="connsiteY205" fmla="*/ 812418 h 6857997"/>
              <a:gd name="connsiteX206" fmla="*/ 6097039 w 12191995"/>
              <a:gd name="connsiteY206" fmla="*/ 812418 h 6857997"/>
              <a:gd name="connsiteX207" fmla="*/ 6047177 w 12191995"/>
              <a:gd name="connsiteY207" fmla="*/ 774415 h 6857997"/>
              <a:gd name="connsiteX208" fmla="*/ 6600240 w 12191995"/>
              <a:gd name="connsiteY208" fmla="*/ 647468 h 6857997"/>
              <a:gd name="connsiteX209" fmla="*/ 6603474 w 12191995"/>
              <a:gd name="connsiteY209" fmla="*/ 647468 h 6857997"/>
              <a:gd name="connsiteX210" fmla="*/ 6606709 w 12191995"/>
              <a:gd name="connsiteY210" fmla="*/ 648276 h 6857997"/>
              <a:gd name="connsiteX211" fmla="*/ 6607517 w 12191995"/>
              <a:gd name="connsiteY211" fmla="*/ 650702 h 6857997"/>
              <a:gd name="connsiteX212" fmla="*/ 6606439 w 12191995"/>
              <a:gd name="connsiteY212" fmla="*/ 652858 h 6857997"/>
              <a:gd name="connsiteX213" fmla="*/ 6603744 w 12191995"/>
              <a:gd name="connsiteY213" fmla="*/ 653667 h 6857997"/>
              <a:gd name="connsiteX214" fmla="*/ 6600240 w 12191995"/>
              <a:gd name="connsiteY214" fmla="*/ 653667 h 6857997"/>
              <a:gd name="connsiteX215" fmla="*/ 6596467 w 12191995"/>
              <a:gd name="connsiteY215" fmla="*/ 644772 h 6857997"/>
              <a:gd name="connsiteX216" fmla="*/ 6596467 w 12191995"/>
              <a:gd name="connsiteY216" fmla="*/ 664987 h 6857997"/>
              <a:gd name="connsiteX217" fmla="*/ 6600240 w 12191995"/>
              <a:gd name="connsiteY217" fmla="*/ 664987 h 6857997"/>
              <a:gd name="connsiteX218" fmla="*/ 6600240 w 12191995"/>
              <a:gd name="connsiteY218" fmla="*/ 656901 h 6857997"/>
              <a:gd name="connsiteX219" fmla="*/ 6604283 w 12191995"/>
              <a:gd name="connsiteY219" fmla="*/ 656901 h 6857997"/>
              <a:gd name="connsiteX220" fmla="*/ 6606978 w 12191995"/>
              <a:gd name="connsiteY220" fmla="*/ 657710 h 6857997"/>
              <a:gd name="connsiteX221" fmla="*/ 6607787 w 12191995"/>
              <a:gd name="connsiteY221" fmla="*/ 660135 h 6857997"/>
              <a:gd name="connsiteX222" fmla="*/ 6607787 w 12191995"/>
              <a:gd name="connsiteY222" fmla="*/ 663370 h 6857997"/>
              <a:gd name="connsiteX223" fmla="*/ 6608056 w 12191995"/>
              <a:gd name="connsiteY223" fmla="*/ 664717 h 6857997"/>
              <a:gd name="connsiteX224" fmla="*/ 6611560 w 12191995"/>
              <a:gd name="connsiteY224" fmla="*/ 664717 h 6857997"/>
              <a:gd name="connsiteX225" fmla="*/ 6611560 w 12191995"/>
              <a:gd name="connsiteY225" fmla="*/ 664448 h 6857997"/>
              <a:gd name="connsiteX226" fmla="*/ 6611021 w 12191995"/>
              <a:gd name="connsiteY226" fmla="*/ 663100 h 6857997"/>
              <a:gd name="connsiteX227" fmla="*/ 6611021 w 12191995"/>
              <a:gd name="connsiteY227" fmla="*/ 661483 h 6857997"/>
              <a:gd name="connsiteX228" fmla="*/ 6611021 w 12191995"/>
              <a:gd name="connsiteY228" fmla="*/ 660135 h 6857997"/>
              <a:gd name="connsiteX229" fmla="*/ 6610213 w 12191995"/>
              <a:gd name="connsiteY229" fmla="*/ 657170 h 6857997"/>
              <a:gd name="connsiteX230" fmla="*/ 6608056 w 12191995"/>
              <a:gd name="connsiteY230" fmla="*/ 655284 h 6857997"/>
              <a:gd name="connsiteX231" fmla="*/ 6610213 w 12191995"/>
              <a:gd name="connsiteY231" fmla="*/ 653397 h 6857997"/>
              <a:gd name="connsiteX232" fmla="*/ 6611021 w 12191995"/>
              <a:gd name="connsiteY232" fmla="*/ 650971 h 6857997"/>
              <a:gd name="connsiteX233" fmla="*/ 6608865 w 12191995"/>
              <a:gd name="connsiteY233" fmla="*/ 646390 h 6857997"/>
              <a:gd name="connsiteX234" fmla="*/ 6603205 w 12191995"/>
              <a:gd name="connsiteY234" fmla="*/ 644772 h 6857997"/>
              <a:gd name="connsiteX235" fmla="*/ 6603980 w 12191995"/>
              <a:gd name="connsiteY235" fmla="*/ 640292 h 6857997"/>
              <a:gd name="connsiteX236" fmla="*/ 6613447 w 12191995"/>
              <a:gd name="connsiteY236" fmla="*/ 644503 h 6857997"/>
              <a:gd name="connsiteX237" fmla="*/ 6613447 w 12191995"/>
              <a:gd name="connsiteY237" fmla="*/ 665526 h 6857997"/>
              <a:gd name="connsiteX238" fmla="*/ 6612638 w 12191995"/>
              <a:gd name="connsiteY238" fmla="*/ 666334 h 6857997"/>
              <a:gd name="connsiteX239" fmla="*/ 6593502 w 12191995"/>
              <a:gd name="connsiteY239" fmla="*/ 665526 h 6857997"/>
              <a:gd name="connsiteX240" fmla="*/ 6589459 w 12191995"/>
              <a:gd name="connsiteY240" fmla="*/ 655014 h 6857997"/>
              <a:gd name="connsiteX241" fmla="*/ 6593772 w 12191995"/>
              <a:gd name="connsiteY241" fmla="*/ 644503 h 6857997"/>
              <a:gd name="connsiteX242" fmla="*/ 6594311 w 12191995"/>
              <a:gd name="connsiteY242" fmla="*/ 643964 h 6857997"/>
              <a:gd name="connsiteX243" fmla="*/ 6603980 w 12191995"/>
              <a:gd name="connsiteY243" fmla="*/ 640292 h 6857997"/>
              <a:gd name="connsiteX244" fmla="*/ 6603104 w 12191995"/>
              <a:gd name="connsiteY244" fmla="*/ 637327 h 6857997"/>
              <a:gd name="connsiteX245" fmla="*/ 6591615 w 12191995"/>
              <a:gd name="connsiteY245" fmla="*/ 642347 h 6857997"/>
              <a:gd name="connsiteX246" fmla="*/ 6586764 w 12191995"/>
              <a:gd name="connsiteY246" fmla="*/ 655014 h 6857997"/>
              <a:gd name="connsiteX247" fmla="*/ 6591615 w 12191995"/>
              <a:gd name="connsiteY247" fmla="*/ 667682 h 6857997"/>
              <a:gd name="connsiteX248" fmla="*/ 6592154 w 12191995"/>
              <a:gd name="connsiteY248" fmla="*/ 668221 h 6857997"/>
              <a:gd name="connsiteX249" fmla="*/ 6615334 w 12191995"/>
              <a:gd name="connsiteY249" fmla="*/ 667682 h 6857997"/>
              <a:gd name="connsiteX250" fmla="*/ 6620185 w 12191995"/>
              <a:gd name="connsiteY250" fmla="*/ 655014 h 6857997"/>
              <a:gd name="connsiteX251" fmla="*/ 6615334 w 12191995"/>
              <a:gd name="connsiteY251" fmla="*/ 642347 h 6857997"/>
              <a:gd name="connsiteX252" fmla="*/ 6614794 w 12191995"/>
              <a:gd name="connsiteY252" fmla="*/ 641808 h 6857997"/>
              <a:gd name="connsiteX253" fmla="*/ 6603104 w 12191995"/>
              <a:gd name="connsiteY253" fmla="*/ 637327 h 6857997"/>
              <a:gd name="connsiteX254" fmla="*/ 6195954 w 12191995"/>
              <a:gd name="connsiteY254" fmla="*/ 529687 h 6857997"/>
              <a:gd name="connsiteX255" fmla="*/ 6233418 w 12191995"/>
              <a:gd name="connsiteY255" fmla="*/ 590330 h 6857997"/>
              <a:gd name="connsiteX256" fmla="*/ 6192451 w 12191995"/>
              <a:gd name="connsiteY256" fmla="*/ 653937 h 6857997"/>
              <a:gd name="connsiteX257" fmla="*/ 6171158 w 12191995"/>
              <a:gd name="connsiteY257" fmla="*/ 650434 h 6857997"/>
              <a:gd name="connsiteX258" fmla="*/ 6171158 w 12191995"/>
              <a:gd name="connsiteY258" fmla="*/ 534539 h 6857997"/>
              <a:gd name="connsiteX259" fmla="*/ 6195954 w 12191995"/>
              <a:gd name="connsiteY259" fmla="*/ 529687 h 6857997"/>
              <a:gd name="connsiteX260" fmla="*/ 6062271 w 12191995"/>
              <a:gd name="connsiteY260" fmla="*/ 510282 h 6857997"/>
              <a:gd name="connsiteX261" fmla="*/ 6062271 w 12191995"/>
              <a:gd name="connsiteY261" fmla="*/ 673344 h 6857997"/>
              <a:gd name="connsiteX262" fmla="*/ 6099196 w 12191995"/>
              <a:gd name="connsiteY262" fmla="*/ 673344 h 6857997"/>
              <a:gd name="connsiteX263" fmla="*/ 6099196 w 12191995"/>
              <a:gd name="connsiteY263" fmla="*/ 510282 h 6857997"/>
              <a:gd name="connsiteX264" fmla="*/ 6406452 w 12191995"/>
              <a:gd name="connsiteY264" fmla="*/ 510281 h 6857997"/>
              <a:gd name="connsiteX265" fmla="*/ 6406452 w 12191995"/>
              <a:gd name="connsiteY265" fmla="*/ 673343 h 6857997"/>
              <a:gd name="connsiteX266" fmla="*/ 6443377 w 12191995"/>
              <a:gd name="connsiteY266" fmla="*/ 673343 h 6857997"/>
              <a:gd name="connsiteX267" fmla="*/ 6443377 w 12191995"/>
              <a:gd name="connsiteY267" fmla="*/ 510281 h 6857997"/>
              <a:gd name="connsiteX268" fmla="*/ 5738574 w 12191995"/>
              <a:gd name="connsiteY268" fmla="*/ 510281 h 6857997"/>
              <a:gd name="connsiteX269" fmla="*/ 5790052 w 12191995"/>
              <a:gd name="connsiteY269" fmla="*/ 588981 h 6857997"/>
              <a:gd name="connsiteX270" fmla="*/ 5732643 w 12191995"/>
              <a:gd name="connsiteY270" fmla="*/ 673611 h 6857997"/>
              <a:gd name="connsiteX271" fmla="*/ 5775229 w 12191995"/>
              <a:gd name="connsiteY271" fmla="*/ 673611 h 6857997"/>
              <a:gd name="connsiteX272" fmla="*/ 5810535 w 12191995"/>
              <a:gd name="connsiteY272" fmla="*/ 614317 h 6857997"/>
              <a:gd name="connsiteX273" fmla="*/ 5811344 w 12191995"/>
              <a:gd name="connsiteY273" fmla="*/ 614317 h 6857997"/>
              <a:gd name="connsiteX274" fmla="*/ 5846113 w 12191995"/>
              <a:gd name="connsiteY274" fmla="*/ 673611 h 6857997"/>
              <a:gd name="connsiteX275" fmla="*/ 5891931 w 12191995"/>
              <a:gd name="connsiteY275" fmla="*/ 673611 h 6857997"/>
              <a:gd name="connsiteX276" fmla="*/ 5833984 w 12191995"/>
              <a:gd name="connsiteY276" fmla="*/ 586556 h 6857997"/>
              <a:gd name="connsiteX277" fmla="*/ 5886541 w 12191995"/>
              <a:gd name="connsiteY277" fmla="*/ 510281 h 6857997"/>
              <a:gd name="connsiteX278" fmla="*/ 5846922 w 12191995"/>
              <a:gd name="connsiteY278" fmla="*/ 510281 h 6857997"/>
              <a:gd name="connsiteX279" fmla="*/ 5814310 w 12191995"/>
              <a:gd name="connsiteY279" fmla="*/ 563646 h 6857997"/>
              <a:gd name="connsiteX280" fmla="*/ 5813770 w 12191995"/>
              <a:gd name="connsiteY280" fmla="*/ 563646 h 6857997"/>
              <a:gd name="connsiteX281" fmla="*/ 5782505 w 12191995"/>
              <a:gd name="connsiteY281" fmla="*/ 510281 h 6857997"/>
              <a:gd name="connsiteX282" fmla="*/ 6383812 w 12191995"/>
              <a:gd name="connsiteY282" fmla="*/ 507856 h 6857997"/>
              <a:gd name="connsiteX283" fmla="*/ 6298912 w 12191995"/>
              <a:gd name="connsiteY283" fmla="*/ 519176 h 6857997"/>
              <a:gd name="connsiteX284" fmla="*/ 6298912 w 12191995"/>
              <a:gd name="connsiteY284" fmla="*/ 673613 h 6857997"/>
              <a:gd name="connsiteX285" fmla="*/ 6335837 w 12191995"/>
              <a:gd name="connsiteY285" fmla="*/ 673613 h 6857997"/>
              <a:gd name="connsiteX286" fmla="*/ 6335837 w 12191995"/>
              <a:gd name="connsiteY286" fmla="*/ 535887 h 6857997"/>
              <a:gd name="connsiteX287" fmla="*/ 6376265 w 12191995"/>
              <a:gd name="connsiteY287" fmla="*/ 534539 h 6857997"/>
              <a:gd name="connsiteX288" fmla="*/ 6383812 w 12191995"/>
              <a:gd name="connsiteY288" fmla="*/ 507856 h 6857997"/>
              <a:gd name="connsiteX289" fmla="*/ 6533398 w 12191995"/>
              <a:gd name="connsiteY289" fmla="*/ 507318 h 6857997"/>
              <a:gd name="connsiteX290" fmla="*/ 6476798 w 12191995"/>
              <a:gd name="connsiteY290" fmla="*/ 554484 h 6857997"/>
              <a:gd name="connsiteX291" fmla="*/ 6517765 w 12191995"/>
              <a:gd name="connsiteY291" fmla="*/ 600303 h 6857997"/>
              <a:gd name="connsiteX292" fmla="*/ 6546874 w 12191995"/>
              <a:gd name="connsiteY292" fmla="*/ 627256 h 6857997"/>
              <a:gd name="connsiteX293" fmla="*/ 6516418 w 12191995"/>
              <a:gd name="connsiteY293" fmla="*/ 650164 h 6857997"/>
              <a:gd name="connsiteX294" fmla="*/ 6482727 w 12191995"/>
              <a:gd name="connsiteY294" fmla="*/ 640732 h 6857997"/>
              <a:gd name="connsiteX295" fmla="*/ 6472216 w 12191995"/>
              <a:gd name="connsiteY295" fmla="*/ 664450 h 6857997"/>
              <a:gd name="connsiteX296" fmla="*/ 6521808 w 12191995"/>
              <a:gd name="connsiteY296" fmla="*/ 676309 h 6857997"/>
              <a:gd name="connsiteX297" fmla="*/ 6585685 w 12191995"/>
              <a:gd name="connsiteY297" fmla="*/ 626177 h 6857997"/>
              <a:gd name="connsiteX298" fmla="*/ 6542831 w 12191995"/>
              <a:gd name="connsiteY298" fmla="*/ 578202 h 6857997"/>
              <a:gd name="connsiteX299" fmla="*/ 6513723 w 12191995"/>
              <a:gd name="connsiteY299" fmla="*/ 552598 h 6857997"/>
              <a:gd name="connsiteX300" fmla="*/ 6541753 w 12191995"/>
              <a:gd name="connsiteY300" fmla="*/ 531036 h 6857997"/>
              <a:gd name="connsiteX301" fmla="*/ 6570053 w 12191995"/>
              <a:gd name="connsiteY301" fmla="*/ 540200 h 6857997"/>
              <a:gd name="connsiteX302" fmla="*/ 6580025 w 12191995"/>
              <a:gd name="connsiteY302" fmla="*/ 518637 h 6857997"/>
              <a:gd name="connsiteX303" fmla="*/ 6533398 w 12191995"/>
              <a:gd name="connsiteY303" fmla="*/ 507318 h 6857997"/>
              <a:gd name="connsiteX304" fmla="*/ 5638579 w 12191995"/>
              <a:gd name="connsiteY304" fmla="*/ 465539 h 6857997"/>
              <a:gd name="connsiteX305" fmla="*/ 5591144 w 12191995"/>
              <a:gd name="connsiteY305" fmla="*/ 522678 h 6857997"/>
              <a:gd name="connsiteX306" fmla="*/ 5591144 w 12191995"/>
              <a:gd name="connsiteY306" fmla="*/ 617011 h 6857997"/>
              <a:gd name="connsiteX307" fmla="*/ 5638579 w 12191995"/>
              <a:gd name="connsiteY307" fmla="*/ 674150 h 6857997"/>
              <a:gd name="connsiteX308" fmla="*/ 5712969 w 12191995"/>
              <a:gd name="connsiteY308" fmla="*/ 674150 h 6857997"/>
              <a:gd name="connsiteX309" fmla="*/ 5712969 w 12191995"/>
              <a:gd name="connsiteY309" fmla="*/ 648545 h 6857997"/>
              <a:gd name="connsiteX310" fmla="*/ 5656098 w 12191995"/>
              <a:gd name="connsiteY310" fmla="*/ 648545 h 6857997"/>
              <a:gd name="connsiteX311" fmla="*/ 5629685 w 12191995"/>
              <a:gd name="connsiteY311" fmla="*/ 620784 h 6857997"/>
              <a:gd name="connsiteX312" fmla="*/ 5629685 w 12191995"/>
              <a:gd name="connsiteY312" fmla="*/ 579547 h 6857997"/>
              <a:gd name="connsiteX313" fmla="*/ 5706230 w 12191995"/>
              <a:gd name="connsiteY313" fmla="*/ 579547 h 6857997"/>
              <a:gd name="connsiteX314" fmla="*/ 5706230 w 12191995"/>
              <a:gd name="connsiteY314" fmla="*/ 553943 h 6857997"/>
              <a:gd name="connsiteX315" fmla="*/ 5629685 w 12191995"/>
              <a:gd name="connsiteY315" fmla="*/ 553943 h 6857997"/>
              <a:gd name="connsiteX316" fmla="*/ 5629685 w 12191995"/>
              <a:gd name="connsiteY316" fmla="*/ 518905 h 6857997"/>
              <a:gd name="connsiteX317" fmla="*/ 5656098 w 12191995"/>
              <a:gd name="connsiteY317" fmla="*/ 491144 h 6857997"/>
              <a:gd name="connsiteX318" fmla="*/ 5713237 w 12191995"/>
              <a:gd name="connsiteY318" fmla="*/ 491144 h 6857997"/>
              <a:gd name="connsiteX319" fmla="*/ 5713237 w 12191995"/>
              <a:gd name="connsiteY319" fmla="*/ 465539 h 6857997"/>
              <a:gd name="connsiteX320" fmla="*/ 5915920 w 12191995"/>
              <a:gd name="connsiteY320" fmla="*/ 465272 h 6857997"/>
              <a:gd name="connsiteX321" fmla="*/ 5915920 w 12191995"/>
              <a:gd name="connsiteY321" fmla="*/ 616744 h 6857997"/>
              <a:gd name="connsiteX322" fmla="*/ 5963356 w 12191995"/>
              <a:gd name="connsiteY322" fmla="*/ 673883 h 6857997"/>
              <a:gd name="connsiteX323" fmla="*/ 6037474 w 12191995"/>
              <a:gd name="connsiteY323" fmla="*/ 673883 h 6857997"/>
              <a:gd name="connsiteX324" fmla="*/ 6037474 w 12191995"/>
              <a:gd name="connsiteY324" fmla="*/ 648278 h 6857997"/>
              <a:gd name="connsiteX325" fmla="*/ 5980875 w 12191995"/>
              <a:gd name="connsiteY325" fmla="*/ 648278 h 6857997"/>
              <a:gd name="connsiteX326" fmla="*/ 5954462 w 12191995"/>
              <a:gd name="connsiteY326" fmla="*/ 620517 h 6857997"/>
              <a:gd name="connsiteX327" fmla="*/ 5954462 w 12191995"/>
              <a:gd name="connsiteY327" fmla="*/ 465272 h 6857997"/>
              <a:gd name="connsiteX328" fmla="*/ 6171158 w 12191995"/>
              <a:gd name="connsiteY328" fmla="*/ 463654 h 6857997"/>
              <a:gd name="connsiteX329" fmla="*/ 6134503 w 12191995"/>
              <a:gd name="connsiteY329" fmla="*/ 470392 h 6857997"/>
              <a:gd name="connsiteX330" fmla="*/ 6134503 w 12191995"/>
              <a:gd name="connsiteY330" fmla="*/ 664718 h 6857997"/>
              <a:gd name="connsiteX331" fmla="*/ 6191103 w 12191995"/>
              <a:gd name="connsiteY331" fmla="*/ 676577 h 6857997"/>
              <a:gd name="connsiteX332" fmla="*/ 6270073 w 12191995"/>
              <a:gd name="connsiteY332" fmla="*/ 588174 h 6857997"/>
              <a:gd name="connsiteX333" fmla="*/ 6205927 w 12191995"/>
              <a:gd name="connsiteY333" fmla="*/ 508395 h 6857997"/>
              <a:gd name="connsiteX334" fmla="*/ 6171158 w 12191995"/>
              <a:gd name="connsiteY334" fmla="*/ 515133 h 6857997"/>
              <a:gd name="connsiteX335" fmla="*/ 6252285 w 12191995"/>
              <a:gd name="connsiteY335" fmla="*/ 347219 h 6857997"/>
              <a:gd name="connsiteX336" fmla="*/ 6063619 w 12191995"/>
              <a:gd name="connsiteY336" fmla="*/ 443169 h 6857997"/>
              <a:gd name="connsiteX337" fmla="*/ 6057958 w 12191995"/>
              <a:gd name="connsiteY337" fmla="*/ 457993 h 6857997"/>
              <a:gd name="connsiteX338" fmla="*/ 6063079 w 12191995"/>
              <a:gd name="connsiteY338" fmla="*/ 472817 h 6857997"/>
              <a:gd name="connsiteX339" fmla="*/ 6080330 w 12191995"/>
              <a:gd name="connsiteY339" fmla="*/ 481711 h 6857997"/>
              <a:gd name="connsiteX340" fmla="*/ 6101082 w 12191995"/>
              <a:gd name="connsiteY340" fmla="*/ 470122 h 6857997"/>
              <a:gd name="connsiteX341" fmla="*/ 6251746 w 12191995"/>
              <a:gd name="connsiteY341" fmla="*/ 357191 h 6857997"/>
              <a:gd name="connsiteX342" fmla="*/ 6405105 w 12191995"/>
              <a:gd name="connsiteY342" fmla="*/ 471200 h 6857997"/>
              <a:gd name="connsiteX343" fmla="*/ 6427745 w 12191995"/>
              <a:gd name="connsiteY343" fmla="*/ 480902 h 6857997"/>
              <a:gd name="connsiteX344" fmla="*/ 6447420 w 12191995"/>
              <a:gd name="connsiteY344" fmla="*/ 458263 h 6857997"/>
              <a:gd name="connsiteX345" fmla="*/ 6442299 w 12191995"/>
              <a:gd name="connsiteY345" fmla="*/ 443439 h 6857997"/>
              <a:gd name="connsiteX346" fmla="*/ 6252285 w 12191995"/>
              <a:gd name="connsiteY346" fmla="*/ 347219 h 6857997"/>
              <a:gd name="connsiteX347" fmla="*/ 0 w 12191995"/>
              <a:gd name="connsiteY347" fmla="*/ 0 h 6857997"/>
              <a:gd name="connsiteX348" fmla="*/ 12191995 w 12191995"/>
              <a:gd name="connsiteY348" fmla="*/ 0 h 6857997"/>
              <a:gd name="connsiteX349" fmla="*/ 12191995 w 12191995"/>
              <a:gd name="connsiteY349" fmla="*/ 6857997 h 6857997"/>
              <a:gd name="connsiteX350" fmla="*/ 0 w 12191995"/>
              <a:gd name="connsiteY350"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12191995" h="6857997">
                <a:moveTo>
                  <a:pt x="6180592" y="849612"/>
                </a:moveTo>
                <a:lnTo>
                  <a:pt x="6180592" y="854463"/>
                </a:lnTo>
                <a:cubicBezTo>
                  <a:pt x="6180592" y="862819"/>
                  <a:pt x="6174393" y="866322"/>
                  <a:pt x="6167655" y="866053"/>
                </a:cubicBezTo>
                <a:cubicBezTo>
                  <a:pt x="6161995" y="866053"/>
                  <a:pt x="6158221" y="862819"/>
                  <a:pt x="6158221" y="858237"/>
                </a:cubicBezTo>
                <a:cubicBezTo>
                  <a:pt x="6158221" y="853655"/>
                  <a:pt x="6161725" y="850960"/>
                  <a:pt x="6167655" y="850960"/>
                </a:cubicBezTo>
                <a:lnTo>
                  <a:pt x="6174662" y="850960"/>
                </a:lnTo>
                <a:cubicBezTo>
                  <a:pt x="6177357" y="850960"/>
                  <a:pt x="6179514" y="850690"/>
                  <a:pt x="6180592" y="849612"/>
                </a:cubicBezTo>
                <a:close/>
                <a:moveTo>
                  <a:pt x="6414538" y="849611"/>
                </a:moveTo>
                <a:lnTo>
                  <a:pt x="6414538" y="854462"/>
                </a:lnTo>
                <a:cubicBezTo>
                  <a:pt x="6414538" y="862818"/>
                  <a:pt x="6408339" y="866321"/>
                  <a:pt x="6401601" y="866052"/>
                </a:cubicBezTo>
                <a:cubicBezTo>
                  <a:pt x="6395941" y="866052"/>
                  <a:pt x="6392167" y="862818"/>
                  <a:pt x="6392167" y="858236"/>
                </a:cubicBezTo>
                <a:cubicBezTo>
                  <a:pt x="6392167" y="853654"/>
                  <a:pt x="6395671" y="850959"/>
                  <a:pt x="6401601" y="850959"/>
                </a:cubicBezTo>
                <a:lnTo>
                  <a:pt x="6408608" y="850959"/>
                </a:lnTo>
                <a:cubicBezTo>
                  <a:pt x="6411303" y="850959"/>
                  <a:pt x="6413460" y="850689"/>
                  <a:pt x="6414538" y="849611"/>
                </a:cubicBezTo>
                <a:close/>
                <a:moveTo>
                  <a:pt x="5709196" y="846646"/>
                </a:moveTo>
                <a:lnTo>
                  <a:pt x="5709196" y="855541"/>
                </a:lnTo>
                <a:cubicBezTo>
                  <a:pt x="5709196" y="867130"/>
                  <a:pt x="5699762" y="872521"/>
                  <a:pt x="5690328" y="872521"/>
                </a:cubicBezTo>
                <a:cubicBezTo>
                  <a:pt x="5679548" y="872521"/>
                  <a:pt x="5675236" y="866052"/>
                  <a:pt x="5675236" y="860392"/>
                </a:cubicBezTo>
                <a:cubicBezTo>
                  <a:pt x="5675236" y="853654"/>
                  <a:pt x="5679548" y="849072"/>
                  <a:pt x="5688982" y="849072"/>
                </a:cubicBezTo>
                <a:lnTo>
                  <a:pt x="5700841" y="849072"/>
                </a:lnTo>
                <a:cubicBezTo>
                  <a:pt x="5704344" y="849072"/>
                  <a:pt x="5707579" y="848533"/>
                  <a:pt x="5709196" y="846646"/>
                </a:cubicBezTo>
                <a:close/>
                <a:moveTo>
                  <a:pt x="6530703" y="825894"/>
                </a:moveTo>
                <a:cubicBezTo>
                  <a:pt x="6538789" y="825894"/>
                  <a:pt x="6544449" y="831284"/>
                  <a:pt x="6545527" y="838022"/>
                </a:cubicBezTo>
                <a:lnTo>
                  <a:pt x="6515610" y="838022"/>
                </a:lnTo>
                <a:cubicBezTo>
                  <a:pt x="6517227" y="830745"/>
                  <a:pt x="6522887" y="825624"/>
                  <a:pt x="6530703" y="825894"/>
                </a:cubicBezTo>
                <a:close/>
                <a:moveTo>
                  <a:pt x="5883577" y="820234"/>
                </a:moveTo>
                <a:cubicBezTo>
                  <a:pt x="5898132" y="820234"/>
                  <a:pt x="5907835" y="831824"/>
                  <a:pt x="5907835" y="846378"/>
                </a:cubicBezTo>
                <a:cubicBezTo>
                  <a:pt x="5907835" y="861202"/>
                  <a:pt x="5897862" y="872522"/>
                  <a:pt x="5883577" y="872522"/>
                </a:cubicBezTo>
                <a:cubicBezTo>
                  <a:pt x="5869294" y="872522"/>
                  <a:pt x="5859320" y="861202"/>
                  <a:pt x="5859320" y="846378"/>
                </a:cubicBezTo>
                <a:cubicBezTo>
                  <a:pt x="5859320" y="831554"/>
                  <a:pt x="5869294" y="820234"/>
                  <a:pt x="5883577" y="820234"/>
                </a:cubicBezTo>
                <a:close/>
                <a:moveTo>
                  <a:pt x="5766065" y="813225"/>
                </a:moveTo>
                <a:cubicBezTo>
                  <a:pt x="5758249" y="813225"/>
                  <a:pt x="5750433" y="816729"/>
                  <a:pt x="5746658" y="825354"/>
                </a:cubicBezTo>
                <a:lnTo>
                  <a:pt x="5746658" y="814303"/>
                </a:lnTo>
                <a:lnTo>
                  <a:pt x="5738304" y="814303"/>
                </a:lnTo>
                <a:lnTo>
                  <a:pt x="5738304" y="878450"/>
                </a:lnTo>
                <a:lnTo>
                  <a:pt x="5746929" y="878450"/>
                </a:lnTo>
                <a:lnTo>
                  <a:pt x="5746929" y="842603"/>
                </a:lnTo>
                <a:cubicBezTo>
                  <a:pt x="5746929" y="827240"/>
                  <a:pt x="5755014" y="822119"/>
                  <a:pt x="5766334" y="822119"/>
                </a:cubicBezTo>
                <a:lnTo>
                  <a:pt x="5770646" y="822119"/>
                </a:lnTo>
                <a:lnTo>
                  <a:pt x="5770916" y="813495"/>
                </a:lnTo>
                <a:cubicBezTo>
                  <a:pt x="5769029" y="813495"/>
                  <a:pt x="5767412" y="813225"/>
                  <a:pt x="5766065" y="813225"/>
                </a:cubicBezTo>
                <a:close/>
                <a:moveTo>
                  <a:pt x="5883577" y="812418"/>
                </a:moveTo>
                <a:cubicBezTo>
                  <a:pt x="5865250" y="812418"/>
                  <a:pt x="5850426" y="826703"/>
                  <a:pt x="5850426" y="846378"/>
                </a:cubicBezTo>
                <a:cubicBezTo>
                  <a:pt x="5850426" y="866053"/>
                  <a:pt x="5864980" y="880068"/>
                  <a:pt x="5883577" y="880068"/>
                </a:cubicBezTo>
                <a:cubicBezTo>
                  <a:pt x="5902175" y="880068"/>
                  <a:pt x="5916998" y="866053"/>
                  <a:pt x="5916998" y="846378"/>
                </a:cubicBezTo>
                <a:cubicBezTo>
                  <a:pt x="5916998" y="826703"/>
                  <a:pt x="5902175" y="812418"/>
                  <a:pt x="5883577" y="812418"/>
                </a:cubicBezTo>
                <a:close/>
                <a:moveTo>
                  <a:pt x="5693563" y="812417"/>
                </a:moveTo>
                <a:cubicBezTo>
                  <a:pt x="5682513" y="812417"/>
                  <a:pt x="5673349" y="816999"/>
                  <a:pt x="5669037" y="820503"/>
                </a:cubicBezTo>
                <a:lnTo>
                  <a:pt x="5673349" y="827241"/>
                </a:lnTo>
                <a:cubicBezTo>
                  <a:pt x="5678470" y="823737"/>
                  <a:pt x="5684939" y="820233"/>
                  <a:pt x="5693024" y="820233"/>
                </a:cubicBezTo>
                <a:cubicBezTo>
                  <a:pt x="5701649" y="820233"/>
                  <a:pt x="5709196" y="824276"/>
                  <a:pt x="5709196" y="833979"/>
                </a:cubicBezTo>
                <a:lnTo>
                  <a:pt x="5708926" y="835596"/>
                </a:lnTo>
                <a:cubicBezTo>
                  <a:pt x="5708926" y="839100"/>
                  <a:pt x="5707309" y="841526"/>
                  <a:pt x="5702727" y="841526"/>
                </a:cubicBezTo>
                <a:lnTo>
                  <a:pt x="5687364" y="841526"/>
                </a:lnTo>
                <a:cubicBezTo>
                  <a:pt x="5673888" y="841526"/>
                  <a:pt x="5665532" y="848803"/>
                  <a:pt x="5665532" y="860392"/>
                </a:cubicBezTo>
                <a:cubicBezTo>
                  <a:pt x="5665532" y="871982"/>
                  <a:pt x="5674966" y="880067"/>
                  <a:pt x="5688982" y="880067"/>
                </a:cubicBezTo>
                <a:cubicBezTo>
                  <a:pt x="5696798" y="880067"/>
                  <a:pt x="5705422" y="876833"/>
                  <a:pt x="5709196" y="870364"/>
                </a:cubicBezTo>
                <a:lnTo>
                  <a:pt x="5709196" y="878450"/>
                </a:lnTo>
                <a:lnTo>
                  <a:pt x="5718089" y="878450"/>
                </a:lnTo>
                <a:lnTo>
                  <a:pt x="5718089" y="834248"/>
                </a:lnTo>
                <a:cubicBezTo>
                  <a:pt x="5718089" y="821042"/>
                  <a:pt x="5708926" y="812417"/>
                  <a:pt x="5693563" y="812417"/>
                </a:cubicBezTo>
                <a:close/>
                <a:moveTo>
                  <a:pt x="6261179" y="811879"/>
                </a:moveTo>
                <a:lnTo>
                  <a:pt x="6261179" y="827780"/>
                </a:lnTo>
                <a:lnTo>
                  <a:pt x="6270612" y="827780"/>
                </a:lnTo>
                <a:lnTo>
                  <a:pt x="6270612" y="878451"/>
                </a:lnTo>
                <a:lnTo>
                  <a:pt x="6289479" y="878451"/>
                </a:lnTo>
                <a:lnTo>
                  <a:pt x="6289479" y="811879"/>
                </a:lnTo>
                <a:close/>
                <a:moveTo>
                  <a:pt x="6299451" y="811608"/>
                </a:moveTo>
                <a:lnTo>
                  <a:pt x="6322091" y="878450"/>
                </a:lnTo>
                <a:lnTo>
                  <a:pt x="6345540" y="878450"/>
                </a:lnTo>
                <a:lnTo>
                  <a:pt x="6369258" y="811608"/>
                </a:lnTo>
                <a:lnTo>
                  <a:pt x="6349313" y="811608"/>
                </a:lnTo>
                <a:lnTo>
                  <a:pt x="6334220" y="857966"/>
                </a:lnTo>
                <a:lnTo>
                  <a:pt x="6319935" y="811608"/>
                </a:lnTo>
                <a:close/>
                <a:moveTo>
                  <a:pt x="6530973" y="810531"/>
                </a:moveTo>
                <a:cubicBezTo>
                  <a:pt x="6511028" y="810531"/>
                  <a:pt x="6496204" y="825355"/>
                  <a:pt x="6496204" y="845569"/>
                </a:cubicBezTo>
                <a:cubicBezTo>
                  <a:pt x="6496204" y="865783"/>
                  <a:pt x="6511297" y="880607"/>
                  <a:pt x="6531242" y="880607"/>
                </a:cubicBezTo>
                <a:cubicBezTo>
                  <a:pt x="6546066" y="880607"/>
                  <a:pt x="6558734" y="873869"/>
                  <a:pt x="6564663" y="859584"/>
                </a:cubicBezTo>
                <a:lnTo>
                  <a:pt x="6544988" y="857428"/>
                </a:lnTo>
                <a:cubicBezTo>
                  <a:pt x="6542293" y="861740"/>
                  <a:pt x="6537172" y="864166"/>
                  <a:pt x="6531512" y="864166"/>
                </a:cubicBezTo>
                <a:cubicBezTo>
                  <a:pt x="6522887" y="864166"/>
                  <a:pt x="6517227" y="857967"/>
                  <a:pt x="6516149" y="850690"/>
                </a:cubicBezTo>
                <a:lnTo>
                  <a:pt x="6565741" y="850690"/>
                </a:lnTo>
                <a:lnTo>
                  <a:pt x="6566011" y="850420"/>
                </a:lnTo>
                <a:cubicBezTo>
                  <a:pt x="6566011" y="822390"/>
                  <a:pt x="6549300" y="810531"/>
                  <a:pt x="6530973" y="810531"/>
                </a:cubicBezTo>
                <a:close/>
                <a:moveTo>
                  <a:pt x="6250668" y="810529"/>
                </a:moveTo>
                <a:cubicBezTo>
                  <a:pt x="6242313" y="810529"/>
                  <a:pt x="6236114" y="815111"/>
                  <a:pt x="6233419" y="822119"/>
                </a:cubicBezTo>
                <a:lnTo>
                  <a:pt x="6233419" y="811607"/>
                </a:lnTo>
                <a:lnTo>
                  <a:pt x="6215091" y="811607"/>
                </a:lnTo>
                <a:lnTo>
                  <a:pt x="6215091" y="878449"/>
                </a:lnTo>
                <a:lnTo>
                  <a:pt x="6233958" y="878449"/>
                </a:lnTo>
                <a:lnTo>
                  <a:pt x="6233958" y="846645"/>
                </a:lnTo>
                <a:cubicBezTo>
                  <a:pt x="6233958" y="835056"/>
                  <a:pt x="6238270" y="830474"/>
                  <a:pt x="6247973" y="830474"/>
                </a:cubicBezTo>
                <a:lnTo>
                  <a:pt x="6256059" y="830474"/>
                </a:lnTo>
                <a:lnTo>
                  <a:pt x="6255789" y="811068"/>
                </a:lnTo>
                <a:cubicBezTo>
                  <a:pt x="6254172" y="810799"/>
                  <a:pt x="6252555" y="810529"/>
                  <a:pt x="6250668" y="810529"/>
                </a:cubicBezTo>
                <a:close/>
                <a:moveTo>
                  <a:pt x="6170619" y="809992"/>
                </a:moveTo>
                <a:cubicBezTo>
                  <a:pt x="6154448" y="809992"/>
                  <a:pt x="6142050" y="818078"/>
                  <a:pt x="6142050" y="818078"/>
                </a:cubicBezTo>
                <a:lnTo>
                  <a:pt x="6149327" y="832362"/>
                </a:lnTo>
                <a:cubicBezTo>
                  <a:pt x="6154448" y="829667"/>
                  <a:pt x="6162803" y="826163"/>
                  <a:pt x="6169541" y="826163"/>
                </a:cubicBezTo>
                <a:cubicBezTo>
                  <a:pt x="6176818" y="826163"/>
                  <a:pt x="6180592" y="829128"/>
                  <a:pt x="6180592" y="833980"/>
                </a:cubicBezTo>
                <a:lnTo>
                  <a:pt x="6180592" y="834519"/>
                </a:lnTo>
                <a:cubicBezTo>
                  <a:pt x="6180592" y="837214"/>
                  <a:pt x="6179244" y="838561"/>
                  <a:pt x="6176010" y="838561"/>
                </a:cubicBezTo>
                <a:lnTo>
                  <a:pt x="6162803" y="838561"/>
                </a:lnTo>
                <a:cubicBezTo>
                  <a:pt x="6147979" y="838561"/>
                  <a:pt x="6138546" y="846378"/>
                  <a:pt x="6138546" y="859045"/>
                </a:cubicBezTo>
                <a:cubicBezTo>
                  <a:pt x="6138546" y="870096"/>
                  <a:pt x="6147979" y="880068"/>
                  <a:pt x="6161995" y="880068"/>
                </a:cubicBezTo>
                <a:cubicBezTo>
                  <a:pt x="6169541" y="880068"/>
                  <a:pt x="6177088" y="877103"/>
                  <a:pt x="6180592" y="871982"/>
                </a:cubicBezTo>
                <a:lnTo>
                  <a:pt x="6180592" y="878451"/>
                </a:lnTo>
                <a:lnTo>
                  <a:pt x="6199458" y="878451"/>
                </a:lnTo>
                <a:lnTo>
                  <a:pt x="6199458" y="834519"/>
                </a:lnTo>
                <a:cubicBezTo>
                  <a:pt x="6199458" y="817000"/>
                  <a:pt x="6185713" y="809992"/>
                  <a:pt x="6170619" y="809992"/>
                </a:cubicBezTo>
                <a:close/>
                <a:moveTo>
                  <a:pt x="6404565" y="809991"/>
                </a:moveTo>
                <a:cubicBezTo>
                  <a:pt x="6388394" y="809991"/>
                  <a:pt x="6375996" y="818077"/>
                  <a:pt x="6375996" y="818077"/>
                </a:cubicBezTo>
                <a:lnTo>
                  <a:pt x="6383273" y="832361"/>
                </a:lnTo>
                <a:cubicBezTo>
                  <a:pt x="6388394" y="829666"/>
                  <a:pt x="6396749" y="826162"/>
                  <a:pt x="6403487" y="826162"/>
                </a:cubicBezTo>
                <a:cubicBezTo>
                  <a:pt x="6410764" y="826162"/>
                  <a:pt x="6414538" y="829127"/>
                  <a:pt x="6414538" y="833979"/>
                </a:cubicBezTo>
                <a:lnTo>
                  <a:pt x="6414538" y="834518"/>
                </a:lnTo>
                <a:cubicBezTo>
                  <a:pt x="6414538" y="837213"/>
                  <a:pt x="6413190" y="838560"/>
                  <a:pt x="6409956" y="838560"/>
                </a:cubicBezTo>
                <a:lnTo>
                  <a:pt x="6396749" y="838560"/>
                </a:lnTo>
                <a:cubicBezTo>
                  <a:pt x="6381925" y="838560"/>
                  <a:pt x="6372492" y="846377"/>
                  <a:pt x="6372492" y="859044"/>
                </a:cubicBezTo>
                <a:cubicBezTo>
                  <a:pt x="6372492" y="870095"/>
                  <a:pt x="6381925" y="880067"/>
                  <a:pt x="6395941" y="880067"/>
                </a:cubicBezTo>
                <a:cubicBezTo>
                  <a:pt x="6403487" y="880067"/>
                  <a:pt x="6411034" y="877102"/>
                  <a:pt x="6414538" y="871981"/>
                </a:cubicBezTo>
                <a:lnTo>
                  <a:pt x="6414538" y="878450"/>
                </a:lnTo>
                <a:lnTo>
                  <a:pt x="6433404" y="878450"/>
                </a:lnTo>
                <a:lnTo>
                  <a:pt x="6433404" y="834518"/>
                </a:lnTo>
                <a:cubicBezTo>
                  <a:pt x="6433404" y="816999"/>
                  <a:pt x="6419659" y="809991"/>
                  <a:pt x="6404565" y="809991"/>
                </a:cubicBezTo>
                <a:close/>
                <a:moveTo>
                  <a:pt x="5787627" y="786812"/>
                </a:moveTo>
                <a:lnTo>
                  <a:pt x="5787627" y="813764"/>
                </a:lnTo>
                <a:lnTo>
                  <a:pt x="5776577" y="813764"/>
                </a:lnTo>
                <a:lnTo>
                  <a:pt x="5776577" y="821041"/>
                </a:lnTo>
                <a:lnTo>
                  <a:pt x="5787627" y="821041"/>
                </a:lnTo>
                <a:lnTo>
                  <a:pt x="5787627" y="864704"/>
                </a:lnTo>
                <a:cubicBezTo>
                  <a:pt x="5787627" y="876563"/>
                  <a:pt x="5795713" y="878450"/>
                  <a:pt x="5802450" y="878450"/>
                </a:cubicBezTo>
                <a:cubicBezTo>
                  <a:pt x="5807842" y="878450"/>
                  <a:pt x="5812424" y="877911"/>
                  <a:pt x="5812424" y="877911"/>
                </a:cubicBezTo>
                <a:lnTo>
                  <a:pt x="5812424" y="870634"/>
                </a:lnTo>
                <a:cubicBezTo>
                  <a:pt x="5812424" y="870634"/>
                  <a:pt x="5809727" y="871173"/>
                  <a:pt x="5805685" y="871173"/>
                </a:cubicBezTo>
                <a:cubicBezTo>
                  <a:pt x="5800834" y="871173"/>
                  <a:pt x="5796522" y="870903"/>
                  <a:pt x="5796522" y="864974"/>
                </a:cubicBezTo>
                <a:lnTo>
                  <a:pt x="5796522" y="821311"/>
                </a:lnTo>
                <a:lnTo>
                  <a:pt x="5812424" y="821311"/>
                </a:lnTo>
                <a:lnTo>
                  <a:pt x="5812424" y="814034"/>
                </a:lnTo>
                <a:lnTo>
                  <a:pt x="5796522" y="814034"/>
                </a:lnTo>
                <a:lnTo>
                  <a:pt x="5796522" y="787082"/>
                </a:lnTo>
                <a:lnTo>
                  <a:pt x="5796522" y="786812"/>
                </a:lnTo>
                <a:close/>
                <a:moveTo>
                  <a:pt x="6453619" y="786004"/>
                </a:moveTo>
                <a:lnTo>
                  <a:pt x="6453619" y="811339"/>
                </a:lnTo>
                <a:lnTo>
                  <a:pt x="6443108" y="811339"/>
                </a:lnTo>
                <a:lnTo>
                  <a:pt x="6443108" y="827241"/>
                </a:lnTo>
                <a:lnTo>
                  <a:pt x="6453619" y="827241"/>
                </a:lnTo>
                <a:lnTo>
                  <a:pt x="6453619" y="863896"/>
                </a:lnTo>
                <a:cubicBezTo>
                  <a:pt x="6453619" y="877372"/>
                  <a:pt x="6463322" y="878989"/>
                  <a:pt x="6472756" y="878989"/>
                </a:cubicBezTo>
                <a:cubicBezTo>
                  <a:pt x="6478416" y="878989"/>
                  <a:pt x="6487579" y="878181"/>
                  <a:pt x="6487579" y="878181"/>
                </a:cubicBezTo>
                <a:lnTo>
                  <a:pt x="6487579" y="862010"/>
                </a:lnTo>
                <a:cubicBezTo>
                  <a:pt x="6487579" y="862010"/>
                  <a:pt x="6483806" y="862549"/>
                  <a:pt x="6478955" y="862549"/>
                </a:cubicBezTo>
                <a:cubicBezTo>
                  <a:pt x="6476259" y="862549"/>
                  <a:pt x="6472756" y="862010"/>
                  <a:pt x="6472756" y="857697"/>
                </a:cubicBezTo>
                <a:lnTo>
                  <a:pt x="6472756" y="827511"/>
                </a:lnTo>
                <a:lnTo>
                  <a:pt x="6487310" y="827511"/>
                </a:lnTo>
                <a:lnTo>
                  <a:pt x="6487310" y="811609"/>
                </a:lnTo>
                <a:lnTo>
                  <a:pt x="6472756" y="811609"/>
                </a:lnTo>
                <a:lnTo>
                  <a:pt x="6472756" y="786273"/>
                </a:lnTo>
                <a:close/>
                <a:moveTo>
                  <a:pt x="5605968" y="784386"/>
                </a:moveTo>
                <a:lnTo>
                  <a:pt x="5625104" y="784386"/>
                </a:lnTo>
                <a:cubicBezTo>
                  <a:pt x="5638581" y="784386"/>
                  <a:pt x="5649901" y="791933"/>
                  <a:pt x="5649901" y="807296"/>
                </a:cubicBezTo>
                <a:cubicBezTo>
                  <a:pt x="5649901" y="822658"/>
                  <a:pt x="5638581" y="830744"/>
                  <a:pt x="5625104" y="830744"/>
                </a:cubicBezTo>
                <a:lnTo>
                  <a:pt x="5605968" y="830744"/>
                </a:lnTo>
                <a:close/>
                <a:moveTo>
                  <a:pt x="6279237" y="776571"/>
                </a:moveTo>
                <a:cubicBezTo>
                  <a:pt x="6272499" y="776571"/>
                  <a:pt x="6267108" y="781961"/>
                  <a:pt x="6267108" y="788700"/>
                </a:cubicBezTo>
                <a:cubicBezTo>
                  <a:pt x="6267108" y="795438"/>
                  <a:pt x="6272499" y="800828"/>
                  <a:pt x="6279237" y="800828"/>
                </a:cubicBezTo>
                <a:cubicBezTo>
                  <a:pt x="6285975" y="800828"/>
                  <a:pt x="6291366" y="795438"/>
                  <a:pt x="6291366" y="788700"/>
                </a:cubicBezTo>
                <a:cubicBezTo>
                  <a:pt x="6291366" y="781961"/>
                  <a:pt x="6285975" y="776571"/>
                  <a:pt x="6279237" y="776571"/>
                </a:cubicBezTo>
                <a:close/>
                <a:moveTo>
                  <a:pt x="5597074" y="776570"/>
                </a:moveTo>
                <a:lnTo>
                  <a:pt x="5597074" y="878450"/>
                </a:lnTo>
                <a:lnTo>
                  <a:pt x="5605968" y="878450"/>
                </a:lnTo>
                <a:lnTo>
                  <a:pt x="5605968" y="839099"/>
                </a:lnTo>
                <a:lnTo>
                  <a:pt x="5624026" y="839099"/>
                </a:lnTo>
                <a:cubicBezTo>
                  <a:pt x="5647475" y="839099"/>
                  <a:pt x="5659064" y="824545"/>
                  <a:pt x="5659064" y="807565"/>
                </a:cubicBezTo>
                <a:cubicBezTo>
                  <a:pt x="5659064" y="790316"/>
                  <a:pt x="5647475" y="776570"/>
                  <a:pt x="5624026" y="776570"/>
                </a:cubicBezTo>
                <a:close/>
                <a:moveTo>
                  <a:pt x="6108359" y="776570"/>
                </a:moveTo>
                <a:lnTo>
                  <a:pt x="6108359" y="878450"/>
                </a:lnTo>
                <a:lnTo>
                  <a:pt x="6127226" y="878450"/>
                </a:lnTo>
                <a:lnTo>
                  <a:pt x="6127226" y="776570"/>
                </a:lnTo>
                <a:close/>
                <a:moveTo>
                  <a:pt x="5951228" y="775762"/>
                </a:moveTo>
                <a:cubicBezTo>
                  <a:pt x="5944489" y="775762"/>
                  <a:pt x="5936674" y="779266"/>
                  <a:pt x="5936674" y="791125"/>
                </a:cubicBezTo>
                <a:lnTo>
                  <a:pt x="5936403" y="791125"/>
                </a:lnTo>
                <a:lnTo>
                  <a:pt x="5936403" y="814034"/>
                </a:lnTo>
                <a:lnTo>
                  <a:pt x="5925353" y="814034"/>
                </a:lnTo>
                <a:lnTo>
                  <a:pt x="5925353" y="821311"/>
                </a:lnTo>
                <a:lnTo>
                  <a:pt x="5936403" y="821311"/>
                </a:lnTo>
                <a:lnTo>
                  <a:pt x="5936403" y="878181"/>
                </a:lnTo>
                <a:lnTo>
                  <a:pt x="5945298" y="878181"/>
                </a:lnTo>
                <a:lnTo>
                  <a:pt x="5945298" y="821311"/>
                </a:lnTo>
                <a:lnTo>
                  <a:pt x="5958505" y="821311"/>
                </a:lnTo>
                <a:lnTo>
                  <a:pt x="5958505" y="814034"/>
                </a:lnTo>
                <a:lnTo>
                  <a:pt x="5945298" y="814034"/>
                </a:lnTo>
                <a:lnTo>
                  <a:pt x="5945298" y="791933"/>
                </a:lnTo>
                <a:cubicBezTo>
                  <a:pt x="5945298" y="785734"/>
                  <a:pt x="5947723" y="783309"/>
                  <a:pt x="5953384" y="783309"/>
                </a:cubicBezTo>
                <a:cubicBezTo>
                  <a:pt x="5955810" y="783309"/>
                  <a:pt x="5959853" y="784117"/>
                  <a:pt x="5959853" y="784117"/>
                </a:cubicBezTo>
                <a:lnTo>
                  <a:pt x="5959853" y="776301"/>
                </a:lnTo>
                <a:cubicBezTo>
                  <a:pt x="5959853" y="776301"/>
                  <a:pt x="5955810" y="775762"/>
                  <a:pt x="5951228" y="775762"/>
                </a:cubicBezTo>
                <a:close/>
                <a:moveTo>
                  <a:pt x="6047177" y="774415"/>
                </a:moveTo>
                <a:cubicBezTo>
                  <a:pt x="6017261" y="774415"/>
                  <a:pt x="5994082" y="796516"/>
                  <a:pt x="5994082" y="827242"/>
                </a:cubicBezTo>
                <a:cubicBezTo>
                  <a:pt x="5994082" y="857967"/>
                  <a:pt x="6017261" y="880068"/>
                  <a:pt x="6047177" y="880068"/>
                </a:cubicBezTo>
                <a:cubicBezTo>
                  <a:pt x="6070088" y="880068"/>
                  <a:pt x="6091110" y="866053"/>
                  <a:pt x="6097039" y="842065"/>
                </a:cubicBezTo>
                <a:lnTo>
                  <a:pt x="6074670" y="842065"/>
                </a:lnTo>
                <a:cubicBezTo>
                  <a:pt x="6070896" y="854194"/>
                  <a:pt x="6060385" y="861471"/>
                  <a:pt x="6046909" y="861471"/>
                </a:cubicBezTo>
                <a:cubicBezTo>
                  <a:pt x="6027772" y="861471"/>
                  <a:pt x="6014835" y="846917"/>
                  <a:pt x="6014835" y="827242"/>
                </a:cubicBezTo>
                <a:cubicBezTo>
                  <a:pt x="6014835" y="807566"/>
                  <a:pt x="6027772" y="793012"/>
                  <a:pt x="6046909" y="793012"/>
                </a:cubicBezTo>
                <a:cubicBezTo>
                  <a:pt x="6060385" y="793012"/>
                  <a:pt x="6070896" y="800289"/>
                  <a:pt x="6074670" y="812418"/>
                </a:cubicBezTo>
                <a:lnTo>
                  <a:pt x="6097039" y="812418"/>
                </a:lnTo>
                <a:cubicBezTo>
                  <a:pt x="6091110" y="788430"/>
                  <a:pt x="6070088" y="774415"/>
                  <a:pt x="6047177" y="774415"/>
                </a:cubicBezTo>
                <a:close/>
                <a:moveTo>
                  <a:pt x="6600240" y="647468"/>
                </a:moveTo>
                <a:lnTo>
                  <a:pt x="6603474" y="647468"/>
                </a:lnTo>
                <a:cubicBezTo>
                  <a:pt x="6604553" y="647468"/>
                  <a:pt x="6605631" y="647737"/>
                  <a:pt x="6606709" y="648276"/>
                </a:cubicBezTo>
                <a:cubicBezTo>
                  <a:pt x="6607248" y="648815"/>
                  <a:pt x="6607517" y="649893"/>
                  <a:pt x="6607517" y="650702"/>
                </a:cubicBezTo>
                <a:cubicBezTo>
                  <a:pt x="6607517" y="651780"/>
                  <a:pt x="6607248" y="652319"/>
                  <a:pt x="6606439" y="652858"/>
                </a:cubicBezTo>
                <a:cubicBezTo>
                  <a:pt x="6605631" y="653397"/>
                  <a:pt x="6604822" y="653667"/>
                  <a:pt x="6603744" y="653667"/>
                </a:cubicBezTo>
                <a:lnTo>
                  <a:pt x="6600240" y="653667"/>
                </a:lnTo>
                <a:close/>
                <a:moveTo>
                  <a:pt x="6596467" y="644772"/>
                </a:moveTo>
                <a:lnTo>
                  <a:pt x="6596467" y="664987"/>
                </a:lnTo>
                <a:lnTo>
                  <a:pt x="6600240" y="664987"/>
                </a:lnTo>
                <a:lnTo>
                  <a:pt x="6600240" y="656901"/>
                </a:lnTo>
                <a:lnTo>
                  <a:pt x="6604283" y="656901"/>
                </a:lnTo>
                <a:cubicBezTo>
                  <a:pt x="6605361" y="656901"/>
                  <a:pt x="6606170" y="657170"/>
                  <a:pt x="6606978" y="657710"/>
                </a:cubicBezTo>
                <a:cubicBezTo>
                  <a:pt x="6607517" y="658249"/>
                  <a:pt x="6607787" y="659057"/>
                  <a:pt x="6607787" y="660135"/>
                </a:cubicBezTo>
                <a:lnTo>
                  <a:pt x="6607787" y="663370"/>
                </a:lnTo>
                <a:cubicBezTo>
                  <a:pt x="6607787" y="663639"/>
                  <a:pt x="6607787" y="664178"/>
                  <a:pt x="6608056" y="664717"/>
                </a:cubicBezTo>
                <a:lnTo>
                  <a:pt x="6611560" y="664717"/>
                </a:lnTo>
                <a:lnTo>
                  <a:pt x="6611560" y="664448"/>
                </a:lnTo>
                <a:cubicBezTo>
                  <a:pt x="6611291" y="663909"/>
                  <a:pt x="6611021" y="663639"/>
                  <a:pt x="6611021" y="663100"/>
                </a:cubicBezTo>
                <a:cubicBezTo>
                  <a:pt x="6611021" y="662561"/>
                  <a:pt x="6611021" y="662022"/>
                  <a:pt x="6611021" y="661483"/>
                </a:cubicBezTo>
                <a:lnTo>
                  <a:pt x="6611021" y="660135"/>
                </a:lnTo>
                <a:cubicBezTo>
                  <a:pt x="6611021" y="659057"/>
                  <a:pt x="6610752" y="658249"/>
                  <a:pt x="6610213" y="657170"/>
                </a:cubicBezTo>
                <a:cubicBezTo>
                  <a:pt x="6609943" y="656362"/>
                  <a:pt x="6609135" y="655553"/>
                  <a:pt x="6608056" y="655284"/>
                </a:cubicBezTo>
                <a:cubicBezTo>
                  <a:pt x="6608865" y="654745"/>
                  <a:pt x="6609674" y="654206"/>
                  <a:pt x="6610213" y="653397"/>
                </a:cubicBezTo>
                <a:cubicBezTo>
                  <a:pt x="6610752" y="652858"/>
                  <a:pt x="6611021" y="651780"/>
                  <a:pt x="6611021" y="650971"/>
                </a:cubicBezTo>
                <a:cubicBezTo>
                  <a:pt x="6611021" y="649085"/>
                  <a:pt x="6610213" y="647468"/>
                  <a:pt x="6608865" y="646390"/>
                </a:cubicBezTo>
                <a:cubicBezTo>
                  <a:pt x="6607248" y="645311"/>
                  <a:pt x="6605361" y="644772"/>
                  <a:pt x="6603205" y="644772"/>
                </a:cubicBezTo>
                <a:close/>
                <a:moveTo>
                  <a:pt x="6603980" y="640292"/>
                </a:moveTo>
                <a:cubicBezTo>
                  <a:pt x="6607450" y="640393"/>
                  <a:pt x="6610887" y="641808"/>
                  <a:pt x="6613447" y="644503"/>
                </a:cubicBezTo>
                <a:cubicBezTo>
                  <a:pt x="6618837" y="650432"/>
                  <a:pt x="6618837" y="659596"/>
                  <a:pt x="6613447" y="665526"/>
                </a:cubicBezTo>
                <a:lnTo>
                  <a:pt x="6612638" y="666334"/>
                </a:lnTo>
                <a:cubicBezTo>
                  <a:pt x="6607248" y="671186"/>
                  <a:pt x="6598623" y="670916"/>
                  <a:pt x="6593502" y="665526"/>
                </a:cubicBezTo>
                <a:cubicBezTo>
                  <a:pt x="6590807" y="662830"/>
                  <a:pt x="6589459" y="659057"/>
                  <a:pt x="6589459" y="655014"/>
                </a:cubicBezTo>
                <a:cubicBezTo>
                  <a:pt x="6589459" y="651241"/>
                  <a:pt x="6590807" y="647468"/>
                  <a:pt x="6593772" y="644503"/>
                </a:cubicBezTo>
                <a:lnTo>
                  <a:pt x="6594311" y="643964"/>
                </a:lnTo>
                <a:cubicBezTo>
                  <a:pt x="6597006" y="641404"/>
                  <a:pt x="6600510" y="640191"/>
                  <a:pt x="6603980" y="640292"/>
                </a:cubicBezTo>
                <a:close/>
                <a:moveTo>
                  <a:pt x="6603104" y="637327"/>
                </a:moveTo>
                <a:cubicBezTo>
                  <a:pt x="6598892" y="637428"/>
                  <a:pt x="6594715" y="639113"/>
                  <a:pt x="6591615" y="642347"/>
                </a:cubicBezTo>
                <a:cubicBezTo>
                  <a:pt x="6588381" y="645850"/>
                  <a:pt x="6586764" y="650432"/>
                  <a:pt x="6586764" y="655014"/>
                </a:cubicBezTo>
                <a:cubicBezTo>
                  <a:pt x="6586764" y="659866"/>
                  <a:pt x="6588381" y="664448"/>
                  <a:pt x="6591615" y="667682"/>
                </a:cubicBezTo>
                <a:lnTo>
                  <a:pt x="6592154" y="668221"/>
                </a:lnTo>
                <a:cubicBezTo>
                  <a:pt x="6598623" y="674420"/>
                  <a:pt x="6609135" y="674150"/>
                  <a:pt x="6615334" y="667682"/>
                </a:cubicBezTo>
                <a:cubicBezTo>
                  <a:pt x="6618568" y="664178"/>
                  <a:pt x="6620185" y="659596"/>
                  <a:pt x="6620185" y="655014"/>
                </a:cubicBezTo>
                <a:cubicBezTo>
                  <a:pt x="6620454" y="650163"/>
                  <a:pt x="6618568" y="645850"/>
                  <a:pt x="6615334" y="642347"/>
                </a:cubicBezTo>
                <a:lnTo>
                  <a:pt x="6614794" y="641808"/>
                </a:lnTo>
                <a:cubicBezTo>
                  <a:pt x="6611560" y="638709"/>
                  <a:pt x="6607315" y="637226"/>
                  <a:pt x="6603104" y="637327"/>
                </a:cubicBezTo>
                <a:close/>
                <a:moveTo>
                  <a:pt x="6195954" y="529687"/>
                </a:moveTo>
                <a:cubicBezTo>
                  <a:pt x="6223715" y="529957"/>
                  <a:pt x="6233418" y="556370"/>
                  <a:pt x="6233418" y="590330"/>
                </a:cubicBezTo>
                <a:cubicBezTo>
                  <a:pt x="6233418" y="629141"/>
                  <a:pt x="6221559" y="653937"/>
                  <a:pt x="6192451" y="653937"/>
                </a:cubicBezTo>
                <a:cubicBezTo>
                  <a:pt x="6185173" y="653937"/>
                  <a:pt x="6177896" y="652859"/>
                  <a:pt x="6171158" y="650434"/>
                </a:cubicBezTo>
                <a:lnTo>
                  <a:pt x="6171158" y="534539"/>
                </a:lnTo>
                <a:cubicBezTo>
                  <a:pt x="6178974" y="531035"/>
                  <a:pt x="6187330" y="529418"/>
                  <a:pt x="6195954" y="529687"/>
                </a:cubicBezTo>
                <a:close/>
                <a:moveTo>
                  <a:pt x="6062271" y="510282"/>
                </a:moveTo>
                <a:lnTo>
                  <a:pt x="6062271" y="673344"/>
                </a:lnTo>
                <a:lnTo>
                  <a:pt x="6099196" y="673344"/>
                </a:lnTo>
                <a:lnTo>
                  <a:pt x="6099196" y="510282"/>
                </a:lnTo>
                <a:close/>
                <a:moveTo>
                  <a:pt x="6406452" y="510281"/>
                </a:moveTo>
                <a:lnTo>
                  <a:pt x="6406452" y="673343"/>
                </a:lnTo>
                <a:lnTo>
                  <a:pt x="6443377" y="673343"/>
                </a:lnTo>
                <a:lnTo>
                  <a:pt x="6443377" y="510281"/>
                </a:lnTo>
                <a:close/>
                <a:moveTo>
                  <a:pt x="5738574" y="510281"/>
                </a:moveTo>
                <a:lnTo>
                  <a:pt x="5790052" y="588981"/>
                </a:lnTo>
                <a:lnTo>
                  <a:pt x="5732643" y="673611"/>
                </a:lnTo>
                <a:lnTo>
                  <a:pt x="5775229" y="673611"/>
                </a:lnTo>
                <a:lnTo>
                  <a:pt x="5810535" y="614317"/>
                </a:lnTo>
                <a:lnTo>
                  <a:pt x="5811344" y="614317"/>
                </a:lnTo>
                <a:lnTo>
                  <a:pt x="5846113" y="673611"/>
                </a:lnTo>
                <a:lnTo>
                  <a:pt x="5891931" y="673611"/>
                </a:lnTo>
                <a:lnTo>
                  <a:pt x="5833984" y="586556"/>
                </a:lnTo>
                <a:lnTo>
                  <a:pt x="5886541" y="510281"/>
                </a:lnTo>
                <a:lnTo>
                  <a:pt x="5846922" y="510281"/>
                </a:lnTo>
                <a:lnTo>
                  <a:pt x="5814310" y="563646"/>
                </a:lnTo>
                <a:lnTo>
                  <a:pt x="5813770" y="563646"/>
                </a:lnTo>
                <a:lnTo>
                  <a:pt x="5782505" y="510281"/>
                </a:lnTo>
                <a:close/>
                <a:moveTo>
                  <a:pt x="6383812" y="507856"/>
                </a:moveTo>
                <a:cubicBezTo>
                  <a:pt x="6345540" y="504892"/>
                  <a:pt x="6320474" y="510282"/>
                  <a:pt x="6298912" y="519176"/>
                </a:cubicBezTo>
                <a:lnTo>
                  <a:pt x="6298912" y="673613"/>
                </a:lnTo>
                <a:lnTo>
                  <a:pt x="6335837" y="673613"/>
                </a:lnTo>
                <a:lnTo>
                  <a:pt x="6335837" y="535887"/>
                </a:lnTo>
                <a:cubicBezTo>
                  <a:pt x="6344192" y="531035"/>
                  <a:pt x="6363867" y="530227"/>
                  <a:pt x="6376265" y="534539"/>
                </a:cubicBezTo>
                <a:cubicBezTo>
                  <a:pt x="6376265" y="534539"/>
                  <a:pt x="6383812" y="507856"/>
                  <a:pt x="6383812" y="507856"/>
                </a:cubicBezTo>
                <a:close/>
                <a:moveTo>
                  <a:pt x="6533398" y="507318"/>
                </a:moveTo>
                <a:cubicBezTo>
                  <a:pt x="6499438" y="507318"/>
                  <a:pt x="6476798" y="528341"/>
                  <a:pt x="6476798" y="554484"/>
                </a:cubicBezTo>
                <a:cubicBezTo>
                  <a:pt x="6476798" y="571464"/>
                  <a:pt x="6483806" y="588444"/>
                  <a:pt x="6517765" y="600303"/>
                </a:cubicBezTo>
                <a:cubicBezTo>
                  <a:pt x="6536093" y="606772"/>
                  <a:pt x="6546874" y="613778"/>
                  <a:pt x="6546874" y="627256"/>
                </a:cubicBezTo>
                <a:cubicBezTo>
                  <a:pt x="6546874" y="640462"/>
                  <a:pt x="6533128" y="650164"/>
                  <a:pt x="6516418" y="650164"/>
                </a:cubicBezTo>
                <a:cubicBezTo>
                  <a:pt x="6504289" y="650434"/>
                  <a:pt x="6492700" y="647199"/>
                  <a:pt x="6482727" y="640732"/>
                </a:cubicBezTo>
                <a:lnTo>
                  <a:pt x="6472216" y="664450"/>
                </a:lnTo>
                <a:cubicBezTo>
                  <a:pt x="6487309" y="672805"/>
                  <a:pt x="6504559" y="676847"/>
                  <a:pt x="6521808" y="676309"/>
                </a:cubicBezTo>
                <a:cubicBezTo>
                  <a:pt x="6560889" y="676039"/>
                  <a:pt x="6585685" y="653129"/>
                  <a:pt x="6585685" y="626177"/>
                </a:cubicBezTo>
                <a:cubicBezTo>
                  <a:pt x="6585685" y="607311"/>
                  <a:pt x="6577869" y="590870"/>
                  <a:pt x="6542831" y="578202"/>
                </a:cubicBezTo>
                <a:cubicBezTo>
                  <a:pt x="6526929" y="572542"/>
                  <a:pt x="6513723" y="565804"/>
                  <a:pt x="6513723" y="552598"/>
                </a:cubicBezTo>
                <a:cubicBezTo>
                  <a:pt x="6513723" y="541008"/>
                  <a:pt x="6525043" y="531036"/>
                  <a:pt x="6541753" y="531036"/>
                </a:cubicBezTo>
                <a:cubicBezTo>
                  <a:pt x="6551725" y="531305"/>
                  <a:pt x="6561698" y="534540"/>
                  <a:pt x="6570053" y="540200"/>
                </a:cubicBezTo>
                <a:lnTo>
                  <a:pt x="6580025" y="518637"/>
                </a:lnTo>
                <a:cubicBezTo>
                  <a:pt x="6565741" y="510822"/>
                  <a:pt x="6549569" y="506779"/>
                  <a:pt x="6533398" y="507318"/>
                </a:cubicBezTo>
                <a:close/>
                <a:moveTo>
                  <a:pt x="5638579" y="465539"/>
                </a:moveTo>
                <a:cubicBezTo>
                  <a:pt x="5611357" y="465270"/>
                  <a:pt x="5591144" y="491144"/>
                  <a:pt x="5591144" y="522678"/>
                </a:cubicBezTo>
                <a:lnTo>
                  <a:pt x="5591144" y="617011"/>
                </a:lnTo>
                <a:cubicBezTo>
                  <a:pt x="5591144" y="648545"/>
                  <a:pt x="5611357" y="674150"/>
                  <a:pt x="5638579" y="674150"/>
                </a:cubicBezTo>
                <a:lnTo>
                  <a:pt x="5712969" y="674150"/>
                </a:lnTo>
                <a:lnTo>
                  <a:pt x="5712969" y="648545"/>
                </a:lnTo>
                <a:lnTo>
                  <a:pt x="5656098" y="648545"/>
                </a:lnTo>
                <a:cubicBezTo>
                  <a:pt x="5638850" y="648545"/>
                  <a:pt x="5629685" y="635339"/>
                  <a:pt x="5629685" y="620784"/>
                </a:cubicBezTo>
                <a:lnTo>
                  <a:pt x="5629685" y="579547"/>
                </a:lnTo>
                <a:lnTo>
                  <a:pt x="5706230" y="579547"/>
                </a:lnTo>
                <a:lnTo>
                  <a:pt x="5706230" y="553943"/>
                </a:lnTo>
                <a:lnTo>
                  <a:pt x="5629685" y="553943"/>
                </a:lnTo>
                <a:lnTo>
                  <a:pt x="5629685" y="518905"/>
                </a:lnTo>
                <a:cubicBezTo>
                  <a:pt x="5629685" y="504081"/>
                  <a:pt x="5638850" y="491144"/>
                  <a:pt x="5656098" y="491144"/>
                </a:cubicBezTo>
                <a:lnTo>
                  <a:pt x="5713237" y="491144"/>
                </a:lnTo>
                <a:lnTo>
                  <a:pt x="5713237" y="465539"/>
                </a:lnTo>
                <a:close/>
                <a:moveTo>
                  <a:pt x="5915920" y="465272"/>
                </a:moveTo>
                <a:lnTo>
                  <a:pt x="5915920" y="616744"/>
                </a:lnTo>
                <a:cubicBezTo>
                  <a:pt x="5915920" y="648278"/>
                  <a:pt x="5936134" y="673883"/>
                  <a:pt x="5963356" y="673883"/>
                </a:cubicBezTo>
                <a:lnTo>
                  <a:pt x="6037474" y="673883"/>
                </a:lnTo>
                <a:lnTo>
                  <a:pt x="6037474" y="648278"/>
                </a:lnTo>
                <a:lnTo>
                  <a:pt x="5980875" y="648278"/>
                </a:lnTo>
                <a:cubicBezTo>
                  <a:pt x="5963356" y="648278"/>
                  <a:pt x="5954462" y="635341"/>
                  <a:pt x="5954462" y="620517"/>
                </a:cubicBezTo>
                <a:lnTo>
                  <a:pt x="5954462" y="465272"/>
                </a:lnTo>
                <a:close/>
                <a:moveTo>
                  <a:pt x="6171158" y="463654"/>
                </a:moveTo>
                <a:lnTo>
                  <a:pt x="6134503" y="470392"/>
                </a:lnTo>
                <a:lnTo>
                  <a:pt x="6134503" y="664718"/>
                </a:lnTo>
                <a:cubicBezTo>
                  <a:pt x="6145014" y="671456"/>
                  <a:pt x="6166037" y="676577"/>
                  <a:pt x="6191103" y="676577"/>
                </a:cubicBezTo>
                <a:cubicBezTo>
                  <a:pt x="6241504" y="676577"/>
                  <a:pt x="6269804" y="643156"/>
                  <a:pt x="6270073" y="588174"/>
                </a:cubicBezTo>
                <a:cubicBezTo>
                  <a:pt x="6270073" y="539660"/>
                  <a:pt x="6243660" y="508395"/>
                  <a:pt x="6205927" y="508395"/>
                </a:cubicBezTo>
                <a:cubicBezTo>
                  <a:pt x="6194068" y="508125"/>
                  <a:pt x="6182209" y="510551"/>
                  <a:pt x="6171158" y="515133"/>
                </a:cubicBezTo>
                <a:close/>
                <a:moveTo>
                  <a:pt x="6252285" y="347219"/>
                </a:moveTo>
                <a:cubicBezTo>
                  <a:pt x="6179514" y="347219"/>
                  <a:pt x="6101621" y="376058"/>
                  <a:pt x="6063619" y="443169"/>
                </a:cubicBezTo>
                <a:cubicBezTo>
                  <a:pt x="6060385" y="447482"/>
                  <a:pt x="6058497" y="452603"/>
                  <a:pt x="6057958" y="457993"/>
                </a:cubicBezTo>
                <a:cubicBezTo>
                  <a:pt x="6057689" y="463383"/>
                  <a:pt x="6059577" y="468774"/>
                  <a:pt x="6063079" y="472817"/>
                </a:cubicBezTo>
                <a:cubicBezTo>
                  <a:pt x="6067392" y="477938"/>
                  <a:pt x="6073591" y="481172"/>
                  <a:pt x="6080330" y="481711"/>
                </a:cubicBezTo>
                <a:cubicBezTo>
                  <a:pt x="6088954" y="481981"/>
                  <a:pt x="6096770" y="477399"/>
                  <a:pt x="6101082" y="470122"/>
                </a:cubicBezTo>
                <a:cubicBezTo>
                  <a:pt x="6138007" y="403010"/>
                  <a:pt x="6180322" y="357191"/>
                  <a:pt x="6251746" y="357191"/>
                </a:cubicBezTo>
                <a:cubicBezTo>
                  <a:pt x="6323170" y="357191"/>
                  <a:pt x="6368180" y="405706"/>
                  <a:pt x="6405105" y="471200"/>
                </a:cubicBezTo>
                <a:cubicBezTo>
                  <a:pt x="6410226" y="478207"/>
                  <a:pt x="6419120" y="481981"/>
                  <a:pt x="6427745" y="480902"/>
                </a:cubicBezTo>
                <a:cubicBezTo>
                  <a:pt x="6441221" y="480363"/>
                  <a:pt x="6447690" y="465540"/>
                  <a:pt x="6447420" y="458263"/>
                </a:cubicBezTo>
                <a:cubicBezTo>
                  <a:pt x="6447151" y="452872"/>
                  <a:pt x="6445264" y="447751"/>
                  <a:pt x="6442299" y="443439"/>
                </a:cubicBezTo>
                <a:cubicBezTo>
                  <a:pt x="6403757" y="375788"/>
                  <a:pt x="6325056" y="347219"/>
                  <a:pt x="6252285" y="347219"/>
                </a:cubicBezTo>
                <a:close/>
                <a:moveTo>
                  <a:pt x="0" y="0"/>
                </a:moveTo>
                <a:lnTo>
                  <a:pt x="12191995" y="0"/>
                </a:lnTo>
                <a:lnTo>
                  <a:pt x="12191995" y="6857997"/>
                </a:lnTo>
                <a:lnTo>
                  <a:pt x="0" y="6857997"/>
                </a:lnTo>
                <a:close/>
              </a:path>
            </a:pathLst>
          </a:custGeom>
        </p:spPr>
      </p:pic>
      <p:sp>
        <p:nvSpPr>
          <p:cNvPr id="7" name="Text Placeholder 9">
            <a:extLst>
              <a:ext uri="{FF2B5EF4-FFF2-40B4-BE49-F238E27FC236}">
                <a16:creationId xmlns:a16="http://schemas.microsoft.com/office/drawing/2014/main" id="{6F5AF37C-D36C-1EB7-F6E1-B9B50AE68984}"/>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Month 00, 0000</a:t>
            </a:r>
            <a:endParaRPr lang="en-GB" dirty="0"/>
          </a:p>
        </p:txBody>
      </p:sp>
      <p:sp>
        <p:nvSpPr>
          <p:cNvPr id="8" name="Text Placeholder 5">
            <a:extLst>
              <a:ext uri="{FF2B5EF4-FFF2-40B4-BE49-F238E27FC236}">
                <a16:creationId xmlns:a16="http://schemas.microsoft.com/office/drawing/2014/main" id="{81DAC541-D78C-7209-6949-370B2D05A34A}"/>
              </a:ext>
            </a:extLst>
          </p:cNvPr>
          <p:cNvSpPr>
            <a:spLocks noGrp="1"/>
          </p:cNvSpPr>
          <p:nvPr>
            <p:ph type="body" sz="quarter" idx="16" hasCustomPrompt="1"/>
          </p:nvPr>
        </p:nvSpPr>
        <p:spPr>
          <a:xfrm>
            <a:off x="1690688" y="1590958"/>
            <a:ext cx="8743950" cy="1474787"/>
          </a:xfrm>
          <a:prstGeom prst="rect">
            <a:avLst/>
          </a:prstGeom>
        </p:spPr>
        <p:txBody>
          <a:bodyPr anchor="b"/>
          <a:lstStyle>
            <a:lvl1pPr marL="0" indent="0" algn="ctr">
              <a:buNone/>
              <a:defRPr sz="4000" b="1">
                <a:solidFill>
                  <a:schemeClr val="accent1"/>
                </a:solidFill>
              </a:defRPr>
            </a:lvl1pPr>
          </a:lstStyle>
          <a:p>
            <a:pPr lvl="0"/>
            <a:r>
              <a:rPr lang="en-GB" dirty="0"/>
              <a:t>Click to edit Presentation Name</a:t>
            </a:r>
          </a:p>
        </p:txBody>
      </p:sp>
      <p:sp>
        <p:nvSpPr>
          <p:cNvPr id="9" name="Text Placeholder 5">
            <a:extLst>
              <a:ext uri="{FF2B5EF4-FFF2-40B4-BE49-F238E27FC236}">
                <a16:creationId xmlns:a16="http://schemas.microsoft.com/office/drawing/2014/main" id="{95EE8583-F26A-4F1A-A255-F3FD382BCA5F}"/>
              </a:ext>
            </a:extLst>
          </p:cNvPr>
          <p:cNvSpPr>
            <a:spLocks noGrp="1"/>
          </p:cNvSpPr>
          <p:nvPr>
            <p:ph type="body" sz="quarter" idx="17" hasCustomPrompt="1"/>
          </p:nvPr>
        </p:nvSpPr>
        <p:spPr>
          <a:xfrm>
            <a:off x="1690688" y="3090797"/>
            <a:ext cx="8743950" cy="737394"/>
          </a:xfrm>
          <a:prstGeom prst="rect">
            <a:avLst/>
          </a:prstGeom>
        </p:spPr>
        <p:txBody>
          <a:bodyPr anchor="t"/>
          <a:lstStyle>
            <a:lvl1pPr marL="0" indent="0" algn="ctr">
              <a:buNone/>
              <a:defRPr sz="3200" b="0">
                <a:solidFill>
                  <a:schemeClr val="bg1"/>
                </a:solidFill>
              </a:defRPr>
            </a:lvl1pPr>
          </a:lstStyle>
          <a:p>
            <a:pPr lvl="0"/>
            <a:r>
              <a:rPr lang="en-GB" dirty="0"/>
              <a:t>Click to edit subtitle</a:t>
            </a:r>
          </a:p>
        </p:txBody>
      </p:sp>
      <p:sp>
        <p:nvSpPr>
          <p:cNvPr id="10" name="Text Placeholder 5">
            <a:extLst>
              <a:ext uri="{FF2B5EF4-FFF2-40B4-BE49-F238E27FC236}">
                <a16:creationId xmlns:a16="http://schemas.microsoft.com/office/drawing/2014/main" id="{FC1F6830-0180-8F9E-6E67-7105331257A7}"/>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Tree>
    <p:extLst>
      <p:ext uri="{BB962C8B-B14F-4D97-AF65-F5344CB8AC3E}">
        <p14:creationId xmlns:p14="http://schemas.microsoft.com/office/powerpoint/2010/main" val="218588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Light image - 2 or 3 lines">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F088819-8E12-3D66-06EA-27D2A22F0066}"/>
              </a:ext>
            </a:extLst>
          </p:cNvPr>
          <p:cNvSpPr/>
          <p:nvPr userDrawn="1"/>
        </p:nvSpPr>
        <p:spPr>
          <a:xfrm>
            <a:off x="-6804" y="0"/>
            <a:ext cx="12013925" cy="6858000"/>
          </a:xfrm>
          <a:prstGeom prst="rect">
            <a:avLst/>
          </a:prstGeom>
          <a:gradFill>
            <a:gsLst>
              <a:gs pos="50000">
                <a:srgbClr val="7188E9"/>
              </a:gs>
              <a:gs pos="85000">
                <a:srgbClr val="319AF0"/>
              </a:gs>
              <a:gs pos="15000">
                <a:schemeClr val="accent2"/>
              </a:gs>
            </a:gsLst>
            <a:lin ang="3600000" scaled="0"/>
          </a:gradFill>
          <a:ln>
            <a:noFill/>
          </a:ln>
        </p:spPr>
        <p:txBody>
          <a:bodyPr wrap="square" rtlCol="0" anchor="ctr">
            <a:noAutofit/>
          </a:bodyPr>
          <a:lstStyle/>
          <a:p>
            <a:pPr algn="l"/>
            <a:endParaRPr lang="en-NL">
              <a:solidFill>
                <a:schemeClr val="tx1"/>
              </a:solidFill>
            </a:endParaRPr>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bg1"/>
                </a:solidFill>
                <a:latin typeface="+mj-lt"/>
              </a:defRPr>
            </a:lvl1pPr>
          </a:lstStyle>
          <a:p>
            <a:pPr lvl="0"/>
            <a:r>
              <a:rPr lang="en-US" dirty="0"/>
              <a:t>Click to add divider title</a:t>
            </a: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32" name="Group 31">
            <a:extLst>
              <a:ext uri="{FF2B5EF4-FFF2-40B4-BE49-F238E27FC236}">
                <a16:creationId xmlns:a16="http://schemas.microsoft.com/office/drawing/2014/main" id="{A2BC8337-3219-A917-4959-59153751CFBE}"/>
              </a:ext>
            </a:extLst>
          </p:cNvPr>
          <p:cNvGrpSpPr/>
          <p:nvPr userDrawn="1"/>
        </p:nvGrpSpPr>
        <p:grpSpPr>
          <a:xfrm>
            <a:off x="368227" y="6247419"/>
            <a:ext cx="869854" cy="440815"/>
            <a:chOff x="5591148" y="347222"/>
            <a:chExt cx="1029067" cy="533386"/>
          </a:xfrm>
        </p:grpSpPr>
        <p:sp>
          <p:nvSpPr>
            <p:cNvPr id="33" name="Freeform 32">
              <a:extLst>
                <a:ext uri="{FF2B5EF4-FFF2-40B4-BE49-F238E27FC236}">
                  <a16:creationId xmlns:a16="http://schemas.microsoft.com/office/drawing/2014/main" id="{030511B3-A83B-1635-7018-696F07C5C31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85AA9476-0A14-C3D7-079A-62A0DD38974A}"/>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D163A2D7-1365-9777-0E34-121CAE1C97AA}"/>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76AE48A8-556E-779C-01BE-B9026EE73F72}"/>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CA0CC60E-001E-29FA-57D5-11E7E04C420E}"/>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4D405FC7-7811-37F1-78C6-477E9CFDA8E1}"/>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5CB3E010-B985-EC8F-517D-363C41C1E04C}"/>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04CBF63-A751-7EDB-96C3-60E792FB5FF1}"/>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C8EEF82C-108A-3BDC-2C6A-5A05E91556E7}"/>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FBCC57BB-3AE7-254F-9141-BEA3ECBB34A0}"/>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0DD18FCD-0A2A-A6A7-C8A6-03E40E5DDCD4}"/>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7F7FAC08-B93B-F6D9-B3D8-C4C988E7C96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70325A0-2BDF-EECA-1666-72B367AA6FA4}"/>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6E0178F-12FF-680B-06A0-1EF6D3D5AC70}"/>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7125DE89-F373-5A26-1A2E-1D35C6B61C6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1D9FDA12-BD1C-E11C-DBE1-FC0C6B0F5951}"/>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FB04BD6D-76E4-BF44-1385-9504AE55313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4C4D88A-94EE-9906-1BF8-5840636529DD}"/>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8A3FE4E6-B367-F309-3FC4-3474C5260237}"/>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ABF654CF-8B1E-B1C6-90D2-8834CDD5CC61}"/>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F3075DE4-DE87-8921-9C70-DA99FCC3904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16F04CC-2334-DE44-2B10-6CD73502E5B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004CE3FD-5855-48BD-2B8F-A3AE6FE63D9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B4105C55-2F4B-7EED-2F74-48394AD62E5A}"/>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D30CAE9-0211-6D4D-A126-C68FE6DD9506}"/>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1027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ght Image - 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C3DB9-3367-3817-405F-9ADBE1E4C46A}"/>
              </a:ext>
            </a:extLst>
          </p:cNvPr>
          <p:cNvSpPr/>
          <p:nvPr userDrawn="1"/>
        </p:nvSpPr>
        <p:spPr>
          <a:xfrm rot="10800000">
            <a:off x="1588"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6" name="Group 35">
            <a:extLst>
              <a:ext uri="{FF2B5EF4-FFF2-40B4-BE49-F238E27FC236}">
                <a16:creationId xmlns:a16="http://schemas.microsoft.com/office/drawing/2014/main" id="{B2F0399E-E9F3-B28E-19A2-6901683D2CDC}"/>
              </a:ext>
            </a:extLst>
          </p:cNvPr>
          <p:cNvGrpSpPr/>
          <p:nvPr userDrawn="1"/>
        </p:nvGrpSpPr>
        <p:grpSpPr>
          <a:xfrm>
            <a:off x="353572" y="6014523"/>
            <a:ext cx="1029067" cy="533386"/>
            <a:chOff x="5591148" y="347222"/>
            <a:chExt cx="1029067" cy="533386"/>
          </a:xfrm>
        </p:grpSpPr>
        <p:sp>
          <p:nvSpPr>
            <p:cNvPr id="37" name="Freeform 36">
              <a:extLst>
                <a:ext uri="{FF2B5EF4-FFF2-40B4-BE49-F238E27FC236}">
                  <a16:creationId xmlns:a16="http://schemas.microsoft.com/office/drawing/2014/main" id="{1F7726B4-AC77-1562-BD49-4CE9CB7CCB15}"/>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A028D5C9-683B-EDA2-5C79-13E7B72B64F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64DC7596-2CBA-11B1-0690-865DE32C6ED8}"/>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80FE581D-52B8-4039-2217-45C71FA2FE6E}"/>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D0987954-F9BD-6D58-6C4A-5BDA4423DB61}"/>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0DC00B1D-2267-3CF2-01F4-6D1B9087D97B}"/>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CB96864F-D64E-CFF4-35AF-42057A51C0C9}"/>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B3906ED5-0B5F-D038-519C-7B3E0620C104}"/>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A972FB79-25B8-2A84-7E30-64F801AAA8BE}"/>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6DBEEFFD-5365-FB9E-2589-5C7BAF8B9E8A}"/>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BFC21303-1C50-A7E2-E83F-545201B975D3}"/>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2E20CF6F-894C-0DA9-B3F2-D0DA2C8F9B7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386D0099-FDE8-4248-A200-159B8612E8E1}"/>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DBCB21CB-1A6B-C572-91AF-5458B2D1C825}"/>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B99C24B-1CF8-785E-9B8D-CF9A3307FE6E}"/>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88E9A74F-4FC1-E3C4-308A-1EE72E8710E3}"/>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16D29B8F-44B2-C137-5A28-D143E574A2A2}"/>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819DD2F-0968-1C44-A928-3DAC6EF2ADA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D7344B6C-EA0D-8BED-95CD-89C626963CE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8A2DCABF-65E0-4D9E-8210-80ABFEA52AD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AC172CF-BB01-CB12-0E4F-66BE326D9CD4}"/>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63BF0295-DCA2-138F-324F-43AFB9B209B2}"/>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B3D73ABD-A4F8-775C-DE8F-788540B74D17}"/>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5A01A765-16BE-756A-7588-23236680758D}"/>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D799930F-AF25-41D5-2B1F-024AAFD46E4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5" name="Text Placeholder 64">
            <a:extLst>
              <a:ext uri="{FF2B5EF4-FFF2-40B4-BE49-F238E27FC236}">
                <a16:creationId xmlns:a16="http://schemas.microsoft.com/office/drawing/2014/main" id="{B355C492-E9E9-DC1C-3B77-CC0E3DA882FF}"/>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bg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49E0D9F8-8C6C-3416-AA71-A2DAB648CED0}"/>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59536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urple Stars - Copyright Only">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E54D67F-F299-2D00-03D1-2E7D2C93F9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12192004" cy="6858003"/>
          </a:xfrm>
          <a:prstGeom prst="rect">
            <a:avLst/>
          </a:prstGeom>
        </p:spPr>
      </p:pic>
      <p:grpSp>
        <p:nvGrpSpPr>
          <p:cNvPr id="4" name="Group 3">
            <a:extLst>
              <a:ext uri="{FF2B5EF4-FFF2-40B4-BE49-F238E27FC236}">
                <a16:creationId xmlns:a16="http://schemas.microsoft.com/office/drawing/2014/main" id="{FEE2C5DE-D186-18DB-1E9D-5C50AD48C63A}"/>
              </a:ext>
            </a:extLst>
          </p:cNvPr>
          <p:cNvGrpSpPr/>
          <p:nvPr userDrawn="1"/>
        </p:nvGrpSpPr>
        <p:grpSpPr>
          <a:xfrm>
            <a:off x="5588961" y="339727"/>
            <a:ext cx="1029067" cy="533386"/>
            <a:chOff x="5591148" y="347222"/>
            <a:chExt cx="1029067" cy="533386"/>
          </a:xfrm>
        </p:grpSpPr>
        <p:sp>
          <p:nvSpPr>
            <p:cNvPr id="6" name="Freeform 5">
              <a:extLst>
                <a:ext uri="{FF2B5EF4-FFF2-40B4-BE49-F238E27FC236}">
                  <a16:creationId xmlns:a16="http://schemas.microsoft.com/office/drawing/2014/main" id="{46B9823E-6E3A-9A94-208C-7999FAD0184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A58B263-F698-6264-8924-6FBE7F2CDDD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15A6373-F53F-F80D-41C2-68528A13A335}"/>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ADDF1A0-A3C1-74EA-C273-D2887E1A0ED9}"/>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A7CDCCF-A044-DA1B-7B6E-507361258C5B}"/>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E0837BB-DF20-A02A-EA75-9A2E4545A34C}"/>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5AACA24-BA44-3C6E-A635-75C3DF3913C1}"/>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5DE3FF2-A7A9-D59A-1D90-F14D70C400C6}"/>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58D78B6-8690-CCF3-7D61-A01E7EF97F5C}"/>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DAF06C3-CDE5-2D40-EFE1-D20759BD7718}"/>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06EE2A5-D503-7E9B-90F4-D84CF744222E}"/>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34FAE93-7046-907B-D509-B54AE685F9C2}"/>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B68D87C-FFE0-34E6-5A29-F51FCBE2B300}"/>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F6810CC-B13B-800A-CB97-3F8B3011931E}"/>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CB71AB9-5FBA-6B2B-13B7-F7C3592DD37C}"/>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02CCE1A-1D45-E73E-8A81-9F575AA99E5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C96F820-0DE5-A595-CBCF-8CF64A14B4B5}"/>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BED2C0D-05DB-78AC-7F7D-4F27D5530CB0}"/>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6AAD4D2-6D2E-8B21-71DA-AA93B5EC4533}"/>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78E8F69-94CA-5C03-D621-E194007D0583}"/>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64ABA07-8598-1D2F-457D-EFF90400F99B}"/>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4EAAB85-EF94-B43B-E2FE-CDE66B895E0B}"/>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DDF7525-6334-D172-CB25-518371E0FAA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6C142BA-4496-CDA0-BBDE-2957CD0CFD70}"/>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B6948B-B1A4-CEA7-5E58-FDC60C907FE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57D1A3CF-355D-DE31-456B-4A87EBF1BCF7}"/>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Clarivate</a:t>
            </a:r>
          </a:p>
          <a:p>
            <a:r>
              <a:rPr lang="en-US" sz="900" noProof="0" dirty="0">
                <a:solidFill>
                  <a:schemeClr val="bg1"/>
                </a:solidFill>
              </a:rPr>
              <a:t>Clarivate and its logo, as well as all other trademarks used herein are trademarks of their respective owners and used under license.</a:t>
            </a:r>
          </a:p>
        </p:txBody>
      </p:sp>
      <p:sp>
        <p:nvSpPr>
          <p:cNvPr id="3" name="Text Placeholder 5">
            <a:extLst>
              <a:ext uri="{FF2B5EF4-FFF2-40B4-BE49-F238E27FC236}">
                <a16:creationId xmlns:a16="http://schemas.microsoft.com/office/drawing/2014/main" id="{B4F98F24-F86A-24AA-1C93-606AC4855DCE}"/>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
        <p:nvSpPr>
          <p:cNvPr id="5" name="Text Placeholder 5">
            <a:extLst>
              <a:ext uri="{FF2B5EF4-FFF2-40B4-BE49-F238E27FC236}">
                <a16:creationId xmlns:a16="http://schemas.microsoft.com/office/drawing/2014/main" id="{FF1C8229-6B2F-DEAF-C5A7-4A505930887D}"/>
              </a:ext>
            </a:extLst>
          </p:cNvPr>
          <p:cNvSpPr>
            <a:spLocks noGrp="1"/>
          </p:cNvSpPr>
          <p:nvPr>
            <p:ph type="body" sz="quarter" idx="19" hasCustomPrompt="1"/>
          </p:nvPr>
        </p:nvSpPr>
        <p:spPr>
          <a:xfrm>
            <a:off x="1690688" y="4957303"/>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email</a:t>
            </a:r>
          </a:p>
        </p:txBody>
      </p:sp>
    </p:spTree>
    <p:extLst>
      <p:ext uri="{BB962C8B-B14F-4D97-AF65-F5344CB8AC3E}">
        <p14:creationId xmlns:p14="http://schemas.microsoft.com/office/powerpoint/2010/main" val="2216838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55AB62AB-6881-76D9-7E71-82BB8158D825}"/>
              </a:ext>
            </a:extLst>
          </p:cNvPr>
          <p:cNvGrpSpPr/>
          <p:nvPr userDrawn="1"/>
        </p:nvGrpSpPr>
        <p:grpSpPr>
          <a:xfrm>
            <a:off x="365688" y="6242315"/>
            <a:ext cx="863309" cy="447470"/>
            <a:chOff x="5591148" y="1647262"/>
            <a:chExt cx="1029067" cy="533386"/>
          </a:xfrm>
        </p:grpSpPr>
        <p:sp>
          <p:nvSpPr>
            <p:cNvPr id="95" name="Freeform 94">
              <a:extLst>
                <a:ext uri="{FF2B5EF4-FFF2-40B4-BE49-F238E27FC236}">
                  <a16:creationId xmlns:a16="http://schemas.microsoft.com/office/drawing/2014/main" id="{D59AA557-4F05-F111-7B98-7E3C62D72A46}"/>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94C083B-5FB6-09ED-DD36-0B3ACFF689CD}"/>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351FED5-3073-3BC9-BD7D-E96DA072256D}"/>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2B5A55A-0955-1CFB-090F-8BDBCEC9F79E}"/>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84689A9-03F5-9E79-F7D7-FF0E3B8E1A3E}"/>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1DF573B-08BA-9CF8-785C-D204BB052838}"/>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E8D4764-AF5C-D2E3-413B-9A18C04BC548}"/>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6B58563-A9A2-421B-3A03-0968457C14C0}"/>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A9B07A0-3D70-E75F-7A56-BF851213E367}"/>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C995294-4500-CDE8-533F-D40A5323982F}"/>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26DE8B6-9C4F-2A9F-F067-B4A0D0439652}"/>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FCEA041-4B42-BE85-A3EA-4573E95F5561}"/>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CEF86-8A23-C689-3023-C39DB6677C12}"/>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4059D66-8DAC-0B1C-7E95-3F035FD9D5FD}"/>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8B2D7CB-69FB-016A-CC7A-6B1C69C09259}"/>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667B1F0E-1984-A7C0-A4CE-8E73A8192AC4}"/>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B95F96E-C8DA-65F7-E016-B29FEEC38AEC}"/>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488324A-AE28-0CAA-8985-72E5EA114E4B}"/>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3EA15FE-A0B0-D7D1-BD96-AA8F1F228ADD}"/>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EC62F03-CB8A-BAC8-0A23-4D16E82AD4C6}"/>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1C4A06D-8B7D-EDE4-3BDD-ED6F7D507FCC}"/>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6FF5A30-6947-268D-F74E-D974D01512F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90B28D4-9BC3-EA31-B007-CB4A3A2332C6}"/>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040AA5E-1CA8-CD43-EBDF-DD43F4615491}"/>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B24F518-0D45-20BB-DCC3-4FEA49ACDC9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624" r:id="rId2"/>
    <p:sldLayoutId id="2147484655" r:id="rId3"/>
    <p:sldLayoutId id="2147484627" r:id="rId4"/>
    <p:sldLayoutId id="2147484665" r:id="rId5"/>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nam10.safelinks.protection.outlook.com/?url=https%3A%2F%2Fknowledge.exlibrisgroup.com%2FAlma%2FProduct_Documentation%2F010Alma_Online_Help_(English)%2F090Integrations_with_External_Systems%2F030Resource_Management%2F410Upload_Electronic_Holdings_from_ProQuest_Ebook_Central_for_Subscriptions%252F%252FOwned%252F%252FDDA%23Portfolios%2Bmissing%2Bfrom%2Bthe%2BCommunity%2BZone&amp;data=05%7C01%7CEldad.Yehoshafat%40Clarivate.com%7Cd980873e4981426a6d7d08dbf7350fce%7C127fa96e00b4429e95f972c2828437a4%7C0%7C0%7C638375579501775193%7CUnknown%7CTWFpbGZsb3d8eyJWIjoiMC4wLjAwMDAiLCJQIjoiV2luMzIiLCJBTiI6Ik1haWwiLCJXVCI6Mn0%3D%7C3000%7C%7C%7C&amp;sdata=D7YZ%2FEqC3atMR3sxLZqwByIaG%2FCNiO45XOzVhv4UB7E%3D&amp;reserved=0"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90Integrations_with_External_Systems/030Resource_Management/410Upload_Electronic_Holdings_from_ProQuest_Ebook_Central_for_Subscriptions%2F%2FOwned%2F%2FDDA"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90Integrations_with_External_Systems/030Resource_Management/410Upload_Electronic_Holdings_from_ProQuest_Ebook_Central_for_Subscriptions%2F%2FOwned%2F%2FDDA"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557451-4271-4B3E-23ED-1E236F2D7796}"/>
              </a:ext>
            </a:extLst>
          </p:cNvPr>
          <p:cNvSpPr>
            <a:spLocks noGrp="1"/>
          </p:cNvSpPr>
          <p:nvPr>
            <p:ph type="body" sz="quarter" idx="16"/>
          </p:nvPr>
        </p:nvSpPr>
        <p:spPr>
          <a:xfrm>
            <a:off x="971549" y="1590958"/>
            <a:ext cx="10258425" cy="1474787"/>
          </a:xfrm>
        </p:spPr>
        <p:txBody>
          <a:bodyPr/>
          <a:lstStyle/>
          <a:p>
            <a:r>
              <a:rPr lang="en-US" dirty="0"/>
              <a:t>Automatic Upload of Electronic Holdings</a:t>
            </a:r>
            <a:endParaRPr lang="en-NL" dirty="0"/>
          </a:p>
        </p:txBody>
      </p:sp>
      <p:sp>
        <p:nvSpPr>
          <p:cNvPr id="22" name="Text Placeholder 21">
            <a:extLst>
              <a:ext uri="{FF2B5EF4-FFF2-40B4-BE49-F238E27FC236}">
                <a16:creationId xmlns:a16="http://schemas.microsoft.com/office/drawing/2014/main" id="{9B5F582B-23AB-6B01-E863-A0F17C002003}"/>
              </a:ext>
            </a:extLst>
          </p:cNvPr>
          <p:cNvSpPr>
            <a:spLocks noGrp="1"/>
          </p:cNvSpPr>
          <p:nvPr>
            <p:ph type="body" sz="quarter" idx="17"/>
          </p:nvPr>
        </p:nvSpPr>
        <p:spPr/>
        <p:txBody>
          <a:bodyPr/>
          <a:lstStyle/>
          <a:p>
            <a:r>
              <a:rPr lang="en-US" dirty="0"/>
              <a:t>ProQuest Ebook Central</a:t>
            </a:r>
            <a:endParaRPr lang="en-NL" dirty="0"/>
          </a:p>
        </p:txBody>
      </p:sp>
      <p:sp>
        <p:nvSpPr>
          <p:cNvPr id="23" name="Text Placeholder 22">
            <a:extLst>
              <a:ext uri="{FF2B5EF4-FFF2-40B4-BE49-F238E27FC236}">
                <a16:creationId xmlns:a16="http://schemas.microsoft.com/office/drawing/2014/main" id="{4A320969-5F7F-9C87-B26F-D76042B0E452}"/>
              </a:ext>
            </a:extLst>
          </p:cNvPr>
          <p:cNvSpPr>
            <a:spLocks noGrp="1"/>
          </p:cNvSpPr>
          <p:nvPr>
            <p:ph type="body" sz="quarter" idx="18"/>
          </p:nvPr>
        </p:nvSpPr>
        <p:spPr/>
        <p:txBody>
          <a:bodyPr/>
          <a:lstStyle/>
          <a:p>
            <a:r>
              <a:rPr lang="en-US" dirty="0"/>
              <a:t>Yoel Kortick</a:t>
            </a:r>
          </a:p>
          <a:p>
            <a:r>
              <a:rPr lang="en-US" dirty="0"/>
              <a:t>Senior Librarian</a:t>
            </a:r>
            <a:endParaRPr lang="en-NL" dirty="0"/>
          </a:p>
        </p:txBody>
      </p:sp>
    </p:spTree>
    <p:extLst>
      <p:ext uri="{BB962C8B-B14F-4D97-AF65-F5344CB8AC3E}">
        <p14:creationId xmlns:p14="http://schemas.microsoft.com/office/powerpoint/2010/main" val="259405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setup</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164173"/>
          </a:xfrm>
        </p:spPr>
        <p:txBody>
          <a:bodyPr/>
          <a:lstStyle/>
          <a:p>
            <a:r>
              <a:rPr lang="en-US" sz="2200" dirty="0"/>
              <a:t>The second step is to ensure that the electronic collection “Ebook Central Perpetual, DDA and Subscription Titles” (Community Zone Collection ID 614330000000000002) is activated in the institution.  For example:</a:t>
            </a:r>
          </a:p>
        </p:txBody>
      </p:sp>
      <p:pic>
        <p:nvPicPr>
          <p:cNvPr id="7" name="Picture 6">
            <a:extLst>
              <a:ext uri="{FF2B5EF4-FFF2-40B4-BE49-F238E27FC236}">
                <a16:creationId xmlns:a16="http://schemas.microsoft.com/office/drawing/2014/main" id="{A10EA235-2E5F-6C32-FEE8-C5C12854069B}"/>
              </a:ext>
            </a:extLst>
          </p:cNvPr>
          <p:cNvPicPr>
            <a:picLocks noChangeAspect="1"/>
          </p:cNvPicPr>
          <p:nvPr/>
        </p:nvPicPr>
        <p:blipFill>
          <a:blip r:embed="rId2"/>
          <a:stretch>
            <a:fillRect/>
          </a:stretch>
        </p:blipFill>
        <p:spPr>
          <a:xfrm>
            <a:off x="2143125" y="2432306"/>
            <a:ext cx="8257994" cy="3840480"/>
          </a:xfrm>
          <a:prstGeom prst="rect">
            <a:avLst/>
          </a:prstGeom>
          <a:ln>
            <a:solidFill>
              <a:schemeClr val="tx1"/>
            </a:solidFill>
          </a:ln>
        </p:spPr>
      </p:pic>
      <p:sp>
        <p:nvSpPr>
          <p:cNvPr id="8" name="Rectangle 7">
            <a:extLst>
              <a:ext uri="{FF2B5EF4-FFF2-40B4-BE49-F238E27FC236}">
                <a16:creationId xmlns:a16="http://schemas.microsoft.com/office/drawing/2014/main" id="{488E4685-3484-2FF0-DC46-4F0EE5CAD5F8}"/>
              </a:ext>
            </a:extLst>
          </p:cNvPr>
          <p:cNvSpPr/>
          <p:nvPr/>
        </p:nvSpPr>
        <p:spPr>
          <a:xfrm>
            <a:off x="2247167" y="3130946"/>
            <a:ext cx="162657"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11">
            <a:extLst>
              <a:ext uri="{FF2B5EF4-FFF2-40B4-BE49-F238E27FC236}">
                <a16:creationId xmlns:a16="http://schemas.microsoft.com/office/drawing/2014/main" id="{7D7501B4-FABB-8D64-2960-26A42678B02E}"/>
              </a:ext>
            </a:extLst>
          </p:cNvPr>
          <p:cNvSpPr/>
          <p:nvPr/>
        </p:nvSpPr>
        <p:spPr>
          <a:xfrm>
            <a:off x="2447925" y="3121420"/>
            <a:ext cx="325755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TextBox 12">
            <a:extLst>
              <a:ext uri="{FF2B5EF4-FFF2-40B4-BE49-F238E27FC236}">
                <a16:creationId xmlns:a16="http://schemas.microsoft.com/office/drawing/2014/main" id="{18B99BA2-25C7-4E68-B77A-FC83C52588CF}"/>
              </a:ext>
            </a:extLst>
          </p:cNvPr>
          <p:cNvSpPr txBox="1"/>
          <p:nvPr/>
        </p:nvSpPr>
        <p:spPr>
          <a:xfrm>
            <a:off x="1236786" y="4616177"/>
            <a:ext cx="1963613" cy="646331"/>
          </a:xfrm>
          <a:prstGeom prst="rect">
            <a:avLst/>
          </a:prstGeom>
          <a:solidFill>
            <a:schemeClr val="bg1"/>
          </a:solidFill>
          <a:ln>
            <a:solidFill>
              <a:schemeClr val="tx1"/>
            </a:solidFill>
          </a:ln>
        </p:spPr>
        <p:txBody>
          <a:bodyPr wrap="square" rtlCol="0">
            <a:spAutoFit/>
          </a:bodyPr>
          <a:lstStyle/>
          <a:p>
            <a:r>
              <a:rPr lang="en-US" dirty="0"/>
              <a:t>Active collection linked to CZ</a:t>
            </a:r>
          </a:p>
        </p:txBody>
      </p:sp>
      <p:cxnSp>
        <p:nvCxnSpPr>
          <p:cNvPr id="14" name="Straight Arrow Connector 13">
            <a:extLst>
              <a:ext uri="{FF2B5EF4-FFF2-40B4-BE49-F238E27FC236}">
                <a16:creationId xmlns:a16="http://schemas.microsoft.com/office/drawing/2014/main" id="{CC33B8F5-739B-0C74-5328-CE3670D6A828}"/>
              </a:ext>
            </a:extLst>
          </p:cNvPr>
          <p:cNvCxnSpPr>
            <a:cxnSpLocks/>
          </p:cNvCxnSpPr>
          <p:nvPr/>
        </p:nvCxnSpPr>
        <p:spPr>
          <a:xfrm flipH="1" flipV="1">
            <a:off x="2304318" y="3471357"/>
            <a:ext cx="45702" cy="12241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990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00CF87-7E51-EAA2-7B2A-D77A2133837E}"/>
              </a:ext>
            </a:extLst>
          </p:cNvPr>
          <p:cNvPicPr>
            <a:picLocks noChangeAspect="1"/>
          </p:cNvPicPr>
          <p:nvPr/>
        </p:nvPicPr>
        <p:blipFill>
          <a:blip r:embed="rId2"/>
          <a:stretch>
            <a:fillRect/>
          </a:stretch>
        </p:blipFill>
        <p:spPr>
          <a:xfrm>
            <a:off x="0" y="2883565"/>
            <a:ext cx="12192000" cy="168142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setup</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1661741"/>
          </a:xfrm>
        </p:spPr>
        <p:txBody>
          <a:bodyPr/>
          <a:lstStyle/>
          <a:p>
            <a:r>
              <a:rPr lang="en-US" sz="2200" dirty="0"/>
              <a:t>The third step is to add an integration profile of type “Upload Electronic Holdings” and choose “ProQuest Ebook Central” as the “Provider”.</a:t>
            </a:r>
          </a:p>
          <a:p>
            <a:r>
              <a:rPr lang="en-US" sz="2200" dirty="0"/>
              <a:t>This is done from the “Profile List” page at “Configuration &gt; General &gt; External Systems &gt; Integration Profiles”</a:t>
            </a:r>
          </a:p>
          <a:p>
            <a:endParaRPr lang="en-US" sz="2200" dirty="0"/>
          </a:p>
          <a:p>
            <a:endParaRPr lang="en-US" sz="2200" dirty="0"/>
          </a:p>
        </p:txBody>
      </p:sp>
      <p:sp>
        <p:nvSpPr>
          <p:cNvPr id="4" name="Rectangle 3">
            <a:extLst>
              <a:ext uri="{FF2B5EF4-FFF2-40B4-BE49-F238E27FC236}">
                <a16:creationId xmlns:a16="http://schemas.microsoft.com/office/drawing/2014/main" id="{9E3F8AE4-FA9B-3284-E5F2-59235B8F8945}"/>
              </a:ext>
            </a:extLst>
          </p:cNvPr>
          <p:cNvSpPr/>
          <p:nvPr/>
        </p:nvSpPr>
        <p:spPr>
          <a:xfrm>
            <a:off x="85725" y="2921692"/>
            <a:ext cx="1266825" cy="3097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B7CF5042-1D32-1707-805E-2A72E4D56F59}"/>
              </a:ext>
            </a:extLst>
          </p:cNvPr>
          <p:cNvSpPr/>
          <p:nvPr/>
        </p:nvSpPr>
        <p:spPr>
          <a:xfrm>
            <a:off x="923925" y="3724275"/>
            <a:ext cx="3619500" cy="3097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D94C0997-EF88-6D59-1B3B-1CF4398A94ED}"/>
              </a:ext>
            </a:extLst>
          </p:cNvPr>
          <p:cNvSpPr/>
          <p:nvPr/>
        </p:nvSpPr>
        <p:spPr>
          <a:xfrm>
            <a:off x="10554511" y="3511032"/>
            <a:ext cx="1494614" cy="3097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Rectangle 12">
            <a:extLst>
              <a:ext uri="{FF2B5EF4-FFF2-40B4-BE49-F238E27FC236}">
                <a16:creationId xmlns:a16="http://schemas.microsoft.com/office/drawing/2014/main" id="{4D040406-77E7-5080-288F-48D25A16A9BC}"/>
              </a:ext>
            </a:extLst>
          </p:cNvPr>
          <p:cNvSpPr/>
          <p:nvPr/>
        </p:nvSpPr>
        <p:spPr>
          <a:xfrm>
            <a:off x="10564036" y="3920607"/>
            <a:ext cx="1494614" cy="3097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327552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91C22B-9DD2-531C-8ED7-FFAF71F84AE4}"/>
              </a:ext>
            </a:extLst>
          </p:cNvPr>
          <p:cNvPicPr>
            <a:picLocks noChangeAspect="1"/>
          </p:cNvPicPr>
          <p:nvPr/>
        </p:nvPicPr>
        <p:blipFill>
          <a:blip r:embed="rId2"/>
          <a:stretch>
            <a:fillRect/>
          </a:stretch>
        </p:blipFill>
        <p:spPr>
          <a:xfrm>
            <a:off x="2190749" y="2173688"/>
            <a:ext cx="8429625" cy="371746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setup</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10"/>
            <a:ext cx="11450673" cy="1091348"/>
          </a:xfrm>
        </p:spPr>
        <p:txBody>
          <a:bodyPr/>
          <a:lstStyle/>
          <a:p>
            <a:r>
              <a:rPr lang="en-US" sz="2200" dirty="0"/>
              <a:t>The fourth step is to fill in the Ebook-Central site ID (which you received from ProQuest) and choose a scheduling option.</a:t>
            </a:r>
          </a:p>
          <a:p>
            <a:endParaRPr lang="en-US" sz="2200" dirty="0"/>
          </a:p>
        </p:txBody>
      </p:sp>
      <p:sp>
        <p:nvSpPr>
          <p:cNvPr id="4" name="Rectangle 3">
            <a:extLst>
              <a:ext uri="{FF2B5EF4-FFF2-40B4-BE49-F238E27FC236}">
                <a16:creationId xmlns:a16="http://schemas.microsoft.com/office/drawing/2014/main" id="{9E3F8AE4-FA9B-3284-E5F2-59235B8F8945}"/>
              </a:ext>
            </a:extLst>
          </p:cNvPr>
          <p:cNvSpPr/>
          <p:nvPr/>
        </p:nvSpPr>
        <p:spPr>
          <a:xfrm>
            <a:off x="3629025" y="2665668"/>
            <a:ext cx="723899" cy="34556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748564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The update from ProQuest</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13</a:t>
            </a:fld>
            <a:endParaRPr lang="en-GB">
              <a:solidFill>
                <a:schemeClr val="bg1"/>
              </a:solidFill>
            </a:endParaRPr>
          </a:p>
        </p:txBody>
      </p:sp>
    </p:spTree>
    <p:extLst>
      <p:ext uri="{BB962C8B-B14F-4D97-AF65-F5344CB8AC3E}">
        <p14:creationId xmlns:p14="http://schemas.microsoft.com/office/powerpoint/2010/main" val="3942690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ProQuest</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83198"/>
          </a:xfrm>
        </p:spPr>
        <p:txBody>
          <a:bodyPr/>
          <a:lstStyle/>
          <a:p>
            <a:r>
              <a:rPr lang="en-US" sz="2400" dirty="0"/>
              <a:t>The job “Upload Electronic Holdings” for vendor ProQuest will run as scheduled.  In this case, every day at 00:00 </a:t>
            </a:r>
          </a:p>
        </p:txBody>
      </p:sp>
      <p:pic>
        <p:nvPicPr>
          <p:cNvPr id="3" name="Picture 2">
            <a:extLst>
              <a:ext uri="{FF2B5EF4-FFF2-40B4-BE49-F238E27FC236}">
                <a16:creationId xmlns:a16="http://schemas.microsoft.com/office/drawing/2014/main" id="{DBF63E08-930E-5CA2-98D9-6E5A0E829217}"/>
              </a:ext>
            </a:extLst>
          </p:cNvPr>
          <p:cNvPicPr>
            <a:picLocks noChangeAspect="1"/>
          </p:cNvPicPr>
          <p:nvPr/>
        </p:nvPicPr>
        <p:blipFill>
          <a:blip r:embed="rId2"/>
          <a:stretch>
            <a:fillRect/>
          </a:stretch>
        </p:blipFill>
        <p:spPr>
          <a:xfrm>
            <a:off x="2190749" y="2173688"/>
            <a:ext cx="8429625" cy="3717465"/>
          </a:xfrm>
          <a:prstGeom prst="rect">
            <a:avLst/>
          </a:prstGeom>
          <a:ln>
            <a:solidFill>
              <a:schemeClr val="tx1"/>
            </a:solidFill>
          </a:ln>
        </p:spPr>
      </p:pic>
      <p:sp>
        <p:nvSpPr>
          <p:cNvPr id="4" name="Rectangle 3">
            <a:extLst>
              <a:ext uri="{FF2B5EF4-FFF2-40B4-BE49-F238E27FC236}">
                <a16:creationId xmlns:a16="http://schemas.microsoft.com/office/drawing/2014/main" id="{91AB4137-DAFC-842B-4344-7262289AE0BD}"/>
              </a:ext>
            </a:extLst>
          </p:cNvPr>
          <p:cNvSpPr/>
          <p:nvPr/>
        </p:nvSpPr>
        <p:spPr>
          <a:xfrm>
            <a:off x="4562475" y="4627817"/>
            <a:ext cx="1333500" cy="35375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537061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D1698-B555-D480-8EED-D7D84B0F1AC7}"/>
              </a:ext>
            </a:extLst>
          </p:cNvPr>
          <p:cNvPicPr>
            <a:picLocks noChangeAspect="1"/>
          </p:cNvPicPr>
          <p:nvPr/>
        </p:nvPicPr>
        <p:blipFill>
          <a:blip r:embed="rId2"/>
          <a:stretch>
            <a:fillRect/>
          </a:stretch>
        </p:blipFill>
        <p:spPr>
          <a:xfrm>
            <a:off x="855713" y="2046514"/>
            <a:ext cx="10585350" cy="4097103"/>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ProQuest</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15162"/>
          </a:xfrm>
        </p:spPr>
        <p:txBody>
          <a:bodyPr/>
          <a:lstStyle/>
          <a:p>
            <a:r>
              <a:rPr lang="en-US" sz="2200" dirty="0"/>
              <a:t>Here from the “Monitor Jobs” we have filtered all by all jobs “Upload electronic holdings - PROQUEST_EBOOK_CENTRAL” completed successfully for the last 30 days.</a:t>
            </a:r>
          </a:p>
        </p:txBody>
      </p:sp>
      <p:sp>
        <p:nvSpPr>
          <p:cNvPr id="5" name="Rectangle 4">
            <a:extLst>
              <a:ext uri="{FF2B5EF4-FFF2-40B4-BE49-F238E27FC236}">
                <a16:creationId xmlns:a16="http://schemas.microsoft.com/office/drawing/2014/main" id="{4BCF160E-FFD7-1946-0101-159D88333E8A}"/>
              </a:ext>
            </a:extLst>
          </p:cNvPr>
          <p:cNvSpPr/>
          <p:nvPr/>
        </p:nvSpPr>
        <p:spPr>
          <a:xfrm>
            <a:off x="4633232" y="2481422"/>
            <a:ext cx="576943" cy="30940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335EA3BE-EDDE-CAE8-46EF-564C05C76011}"/>
              </a:ext>
            </a:extLst>
          </p:cNvPr>
          <p:cNvSpPr/>
          <p:nvPr/>
        </p:nvSpPr>
        <p:spPr>
          <a:xfrm>
            <a:off x="1718582" y="2806973"/>
            <a:ext cx="2215243" cy="32675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59B1AEE9-2A2C-F971-467F-8B0E313FFBB9}"/>
              </a:ext>
            </a:extLst>
          </p:cNvPr>
          <p:cNvSpPr/>
          <p:nvPr/>
        </p:nvSpPr>
        <p:spPr>
          <a:xfrm>
            <a:off x="4321627" y="3133724"/>
            <a:ext cx="3860347" cy="32675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674239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0" y="1934977"/>
            <a:ext cx="12192000" cy="1567891"/>
          </a:xfrm>
        </p:spPr>
        <p:txBody>
          <a:bodyPr/>
          <a:lstStyle/>
          <a:p>
            <a:r>
              <a:rPr lang="en-US" sz="3200" dirty="0"/>
              <a:t>The update from ProQuest - example of deleted portfolios</a:t>
            </a:r>
            <a:endParaRPr lang="en-NL" sz="3200"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16</a:t>
            </a:fld>
            <a:endParaRPr lang="en-GB">
              <a:solidFill>
                <a:schemeClr val="bg1"/>
              </a:solidFill>
            </a:endParaRPr>
          </a:p>
        </p:txBody>
      </p:sp>
    </p:spTree>
    <p:extLst>
      <p:ext uri="{BB962C8B-B14F-4D97-AF65-F5344CB8AC3E}">
        <p14:creationId xmlns:p14="http://schemas.microsoft.com/office/powerpoint/2010/main" val="3251702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99478C-1BA3-B716-C30A-FAA4925B01C7}"/>
              </a:ext>
            </a:extLst>
          </p:cNvPr>
          <p:cNvPicPr>
            <a:picLocks noChangeAspect="1"/>
          </p:cNvPicPr>
          <p:nvPr/>
        </p:nvPicPr>
        <p:blipFill>
          <a:blip r:embed="rId2"/>
          <a:stretch>
            <a:fillRect/>
          </a:stretch>
        </p:blipFill>
        <p:spPr>
          <a:xfrm>
            <a:off x="0" y="2049805"/>
            <a:ext cx="12192000" cy="3977589"/>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ProQuest – example of deleted portfolios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15162"/>
          </a:xfrm>
        </p:spPr>
        <p:txBody>
          <a:bodyPr/>
          <a:lstStyle/>
          <a:p>
            <a:r>
              <a:rPr lang="en-US" sz="2400" dirty="0"/>
              <a:t>Let’s take a look at the report for the job run on July 13, 2024, process ID 5655697320007236</a:t>
            </a:r>
          </a:p>
        </p:txBody>
      </p:sp>
      <p:sp>
        <p:nvSpPr>
          <p:cNvPr id="4" name="Rectangle 3">
            <a:extLst>
              <a:ext uri="{FF2B5EF4-FFF2-40B4-BE49-F238E27FC236}">
                <a16:creationId xmlns:a16="http://schemas.microsoft.com/office/drawing/2014/main" id="{BF7BD010-F0B7-BBCE-1789-E6D706B68383}"/>
              </a:ext>
            </a:extLst>
          </p:cNvPr>
          <p:cNvSpPr/>
          <p:nvPr/>
        </p:nvSpPr>
        <p:spPr>
          <a:xfrm>
            <a:off x="6581775" y="4361692"/>
            <a:ext cx="1304925" cy="53220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4BCF160E-FFD7-1946-0101-159D88333E8A}"/>
              </a:ext>
            </a:extLst>
          </p:cNvPr>
          <p:cNvSpPr/>
          <p:nvPr/>
        </p:nvSpPr>
        <p:spPr>
          <a:xfrm>
            <a:off x="480332" y="4363054"/>
            <a:ext cx="1958068" cy="53220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4DAE5DEF-E4BD-D052-8054-699A8584BBA2}"/>
              </a:ext>
            </a:extLst>
          </p:cNvPr>
          <p:cNvSpPr/>
          <p:nvPr/>
        </p:nvSpPr>
        <p:spPr>
          <a:xfrm>
            <a:off x="10715625" y="4893893"/>
            <a:ext cx="466725" cy="29271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925509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625F31-B8C0-F800-FC31-9364DE293E0B}"/>
              </a:ext>
            </a:extLst>
          </p:cNvPr>
          <p:cNvPicPr>
            <a:picLocks noChangeAspect="1"/>
          </p:cNvPicPr>
          <p:nvPr/>
        </p:nvPicPr>
        <p:blipFill>
          <a:blip r:embed="rId2"/>
          <a:stretch>
            <a:fillRect/>
          </a:stretch>
        </p:blipFill>
        <p:spPr>
          <a:xfrm>
            <a:off x="6391591" y="1004828"/>
            <a:ext cx="4571683" cy="534352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ProQuest – example of deleted portfolios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15162"/>
          </a:xfrm>
        </p:spPr>
        <p:txBody>
          <a:bodyPr/>
          <a:lstStyle/>
          <a:p>
            <a:r>
              <a:rPr lang="en-US" sz="2200" dirty="0"/>
              <a:t>2 portfolios were deleted</a:t>
            </a:r>
          </a:p>
        </p:txBody>
      </p:sp>
      <p:sp>
        <p:nvSpPr>
          <p:cNvPr id="4" name="Rectangle 3">
            <a:extLst>
              <a:ext uri="{FF2B5EF4-FFF2-40B4-BE49-F238E27FC236}">
                <a16:creationId xmlns:a16="http://schemas.microsoft.com/office/drawing/2014/main" id="{BF7BD010-F0B7-BBCE-1789-E6D706B68383}"/>
              </a:ext>
            </a:extLst>
          </p:cNvPr>
          <p:cNvSpPr/>
          <p:nvPr/>
        </p:nvSpPr>
        <p:spPr>
          <a:xfrm>
            <a:off x="6496050" y="2153988"/>
            <a:ext cx="1247775" cy="3452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6D35B400-BFF5-28DC-BD38-48A56533470D}"/>
              </a:ext>
            </a:extLst>
          </p:cNvPr>
          <p:cNvSpPr/>
          <p:nvPr/>
        </p:nvSpPr>
        <p:spPr>
          <a:xfrm>
            <a:off x="6600825" y="5144438"/>
            <a:ext cx="1590675" cy="34528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TextBox 6">
            <a:extLst>
              <a:ext uri="{FF2B5EF4-FFF2-40B4-BE49-F238E27FC236}">
                <a16:creationId xmlns:a16="http://schemas.microsoft.com/office/drawing/2014/main" id="{CC8DE18E-7B08-5E4D-151E-755093517BA5}"/>
              </a:ext>
            </a:extLst>
          </p:cNvPr>
          <p:cNvSpPr txBox="1"/>
          <p:nvPr/>
        </p:nvSpPr>
        <p:spPr>
          <a:xfrm>
            <a:off x="3886200" y="2876550"/>
            <a:ext cx="1762125" cy="666750"/>
          </a:xfrm>
          <a:prstGeom prst="rect">
            <a:avLst/>
          </a:prstGeom>
          <a:solidFill>
            <a:srgbClr val="FFFF00"/>
          </a:solidFill>
          <a:ln>
            <a:solidFill>
              <a:schemeClr val="tx1"/>
            </a:solidFill>
          </a:ln>
        </p:spPr>
        <p:txBody>
          <a:bodyPr wrap="square" rtlCol="0">
            <a:noAutofit/>
          </a:bodyPr>
          <a:lstStyle/>
          <a:p>
            <a:pPr algn="l"/>
            <a:r>
              <a:rPr lang="en-US" dirty="0"/>
              <a:t>We will click this link</a:t>
            </a:r>
          </a:p>
        </p:txBody>
      </p:sp>
      <p:cxnSp>
        <p:nvCxnSpPr>
          <p:cNvPr id="12" name="Straight Arrow Connector 11">
            <a:extLst>
              <a:ext uri="{FF2B5EF4-FFF2-40B4-BE49-F238E27FC236}">
                <a16:creationId xmlns:a16="http://schemas.microsoft.com/office/drawing/2014/main" id="{847D0625-E65F-F3B6-93E6-6AA2CA0F227F}"/>
              </a:ext>
            </a:extLst>
          </p:cNvPr>
          <p:cNvCxnSpPr/>
          <p:nvPr/>
        </p:nvCxnSpPr>
        <p:spPr>
          <a:xfrm flipV="1">
            <a:off x="5686425" y="2428875"/>
            <a:ext cx="705166" cy="4000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019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1A2A49-3694-34BC-9A47-D4927CCC50BF}"/>
              </a:ext>
            </a:extLst>
          </p:cNvPr>
          <p:cNvPicPr>
            <a:picLocks noChangeAspect="1"/>
          </p:cNvPicPr>
          <p:nvPr/>
        </p:nvPicPr>
        <p:blipFill>
          <a:blip r:embed="rId2"/>
          <a:stretch>
            <a:fillRect/>
          </a:stretch>
        </p:blipFill>
        <p:spPr>
          <a:xfrm>
            <a:off x="66675" y="1563618"/>
            <a:ext cx="12192000" cy="2282964"/>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ProQuest – example of deleted portfolios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36619" y="1025475"/>
            <a:ext cx="11450673" cy="538143"/>
          </a:xfrm>
        </p:spPr>
        <p:txBody>
          <a:bodyPr/>
          <a:lstStyle/>
          <a:p>
            <a:r>
              <a:rPr lang="en-US" sz="2400" dirty="0"/>
              <a:t>In the report we can see which portfolios were deleted </a:t>
            </a:r>
            <a:endParaRPr lang="en-US" sz="3200" dirty="0"/>
          </a:p>
        </p:txBody>
      </p:sp>
      <p:pic>
        <p:nvPicPr>
          <p:cNvPr id="12" name="Picture 11">
            <a:extLst>
              <a:ext uri="{FF2B5EF4-FFF2-40B4-BE49-F238E27FC236}">
                <a16:creationId xmlns:a16="http://schemas.microsoft.com/office/drawing/2014/main" id="{BC7F305C-E46C-8292-6016-3F066E687B23}"/>
              </a:ext>
            </a:extLst>
          </p:cNvPr>
          <p:cNvPicPr>
            <a:picLocks noChangeAspect="1"/>
          </p:cNvPicPr>
          <p:nvPr/>
        </p:nvPicPr>
        <p:blipFill>
          <a:blip r:embed="rId3"/>
          <a:stretch>
            <a:fillRect/>
          </a:stretch>
        </p:blipFill>
        <p:spPr>
          <a:xfrm>
            <a:off x="1566862" y="5081528"/>
            <a:ext cx="9191625" cy="1266825"/>
          </a:xfrm>
          <a:prstGeom prst="rect">
            <a:avLst/>
          </a:prstGeom>
          <a:ln>
            <a:solidFill>
              <a:schemeClr val="tx1"/>
            </a:solidFill>
          </a:ln>
        </p:spPr>
      </p:pic>
      <p:sp>
        <p:nvSpPr>
          <p:cNvPr id="13" name="Content Placeholder 10">
            <a:extLst>
              <a:ext uri="{FF2B5EF4-FFF2-40B4-BE49-F238E27FC236}">
                <a16:creationId xmlns:a16="http://schemas.microsoft.com/office/drawing/2014/main" id="{F5BF78FF-02A4-350B-6E1B-59B9C2F2BE6D}"/>
              </a:ext>
            </a:extLst>
          </p:cNvPr>
          <p:cNvSpPr txBox="1">
            <a:spLocks/>
          </p:cNvSpPr>
          <p:nvPr/>
        </p:nvSpPr>
        <p:spPr>
          <a:xfrm>
            <a:off x="120619" y="4193463"/>
            <a:ext cx="11450673" cy="538143"/>
          </a:xfrm>
          <a:prstGeom prst="rect">
            <a:avLst/>
          </a:prstGeom>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And in Alma Analytics we see that they were in fact deleted on July 13, 2024.</a:t>
            </a:r>
            <a:endParaRPr lang="en-US" sz="3200" dirty="0"/>
          </a:p>
        </p:txBody>
      </p:sp>
      <p:sp>
        <p:nvSpPr>
          <p:cNvPr id="14" name="Rectangle 13">
            <a:extLst>
              <a:ext uri="{FF2B5EF4-FFF2-40B4-BE49-F238E27FC236}">
                <a16:creationId xmlns:a16="http://schemas.microsoft.com/office/drawing/2014/main" id="{0BA2A9C6-FA21-7885-622D-08DB6C7B367D}"/>
              </a:ext>
            </a:extLst>
          </p:cNvPr>
          <p:cNvSpPr/>
          <p:nvPr/>
        </p:nvSpPr>
        <p:spPr>
          <a:xfrm>
            <a:off x="7743825" y="5081528"/>
            <a:ext cx="3014662" cy="119544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66716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1CC2CE-B288-9838-38B0-51E8464C658A}"/>
              </a:ext>
            </a:extLst>
          </p:cNvPr>
          <p:cNvSpPr>
            <a:spLocks noGrp="1"/>
          </p:cNvSpPr>
          <p:nvPr>
            <p:ph type="body" sz="quarter" idx="15"/>
          </p:nvPr>
        </p:nvSpPr>
        <p:spPr/>
        <p:txBody>
          <a:bodyPr/>
          <a:lstStyle/>
          <a:p>
            <a:r>
              <a:rPr lang="en-US" dirty="0"/>
              <a:t>Agenda</a:t>
            </a:r>
            <a:endParaRPr lang="en-NL" dirty="0"/>
          </a:p>
        </p:txBody>
      </p:sp>
      <p:sp>
        <p:nvSpPr>
          <p:cNvPr id="6" name="Text Placeholder 5">
            <a:extLst>
              <a:ext uri="{FF2B5EF4-FFF2-40B4-BE49-F238E27FC236}">
                <a16:creationId xmlns:a16="http://schemas.microsoft.com/office/drawing/2014/main" id="{65F3B852-286D-55BD-2B1D-F4756EAB082C}"/>
              </a:ext>
            </a:extLst>
          </p:cNvPr>
          <p:cNvSpPr>
            <a:spLocks noGrp="1"/>
          </p:cNvSpPr>
          <p:nvPr>
            <p:ph type="body" sz="quarter" idx="10"/>
          </p:nvPr>
        </p:nvSpPr>
        <p:spPr/>
        <p:txBody>
          <a:bodyPr/>
          <a:lstStyle/>
          <a:p>
            <a:r>
              <a:rPr lang="en-US" dirty="0"/>
              <a:t>Introduction</a:t>
            </a:r>
          </a:p>
          <a:p>
            <a:r>
              <a:rPr lang="en-US" dirty="0"/>
              <a:t>The setup</a:t>
            </a:r>
          </a:p>
          <a:p>
            <a:r>
              <a:rPr lang="en-US" sz="1800" dirty="0"/>
              <a:t>The update from ProQuest</a:t>
            </a:r>
          </a:p>
          <a:p>
            <a:r>
              <a:rPr lang="en-US" sz="1800" dirty="0"/>
              <a:t>The update from ProQuest - example of deleted portfolios</a:t>
            </a:r>
            <a:endParaRPr lang="en-NL" sz="1800" dirty="0"/>
          </a:p>
          <a:p>
            <a:r>
              <a:rPr lang="en-US" sz="1800" dirty="0"/>
              <a:t>The update from ProQuest - example </a:t>
            </a:r>
            <a:r>
              <a:rPr lang="en-US" sz="1800"/>
              <a:t>of updated </a:t>
            </a:r>
            <a:r>
              <a:rPr lang="en-US" sz="1800" dirty="0"/>
              <a:t>portfolios</a:t>
            </a:r>
            <a:endParaRPr lang="en-NL" sz="1800" dirty="0"/>
          </a:p>
          <a:p>
            <a:r>
              <a:rPr lang="en-US" sz="1800" dirty="0"/>
              <a:t>The update from ProQuest - example of activated portfolios</a:t>
            </a:r>
            <a:endParaRPr lang="en-NL" sz="1800" dirty="0"/>
          </a:p>
          <a:p>
            <a:r>
              <a:rPr lang="en-US" sz="1800" dirty="0"/>
              <a:t>Missing portfolios status information</a:t>
            </a:r>
          </a:p>
          <a:p>
            <a:r>
              <a:rPr lang="en-US" sz="1800" dirty="0">
                <a:effectLst/>
                <a:latin typeface="Avenir Next LT Pro" panose="020B0504020202020204" pitchFamily="34" charset="0"/>
                <a:ea typeface="Times New Roman" panose="02020603050405020304" pitchFamily="18" charset="0"/>
                <a:cs typeface="Calibri" panose="020F0502020204030204" pitchFamily="34" charset="0"/>
              </a:rPr>
              <a:t>Community Zone Updates </a:t>
            </a:r>
            <a:r>
              <a:rPr lang="en-US" dirty="0">
                <a:latin typeface="Avenir Next LT Pro" panose="020B0504020202020204" pitchFamily="34" charset="0"/>
                <a:ea typeface="Times New Roman" panose="02020603050405020304" pitchFamily="18" charset="0"/>
                <a:cs typeface="Calibri" panose="020F0502020204030204" pitchFamily="34" charset="0"/>
              </a:rPr>
              <a:t>T</a:t>
            </a:r>
            <a:r>
              <a:rPr lang="en-US" sz="1800" dirty="0">
                <a:effectLst/>
                <a:latin typeface="Avenir Next LT Pro" panose="020B0504020202020204" pitchFamily="34" charset="0"/>
                <a:ea typeface="Times New Roman" panose="02020603050405020304" pitchFamily="18" charset="0"/>
                <a:cs typeface="Calibri" panose="020F0502020204030204" pitchFamily="34" charset="0"/>
              </a:rPr>
              <a:t>ask </a:t>
            </a:r>
            <a:r>
              <a:rPr lang="en-US" dirty="0">
                <a:latin typeface="Avenir Next LT Pro" panose="020B0504020202020204" pitchFamily="34" charset="0"/>
                <a:ea typeface="Times New Roman" panose="02020603050405020304" pitchFamily="18" charset="0"/>
                <a:cs typeface="Calibri" panose="020F0502020204030204" pitchFamily="34" charset="0"/>
              </a:rPr>
              <a:t>L</a:t>
            </a:r>
            <a:r>
              <a:rPr lang="en-US" sz="1800" dirty="0">
                <a:effectLst/>
                <a:latin typeface="Avenir Next LT Pro" panose="020B0504020202020204" pitchFamily="34" charset="0"/>
                <a:ea typeface="Times New Roman" panose="02020603050405020304" pitchFamily="18" charset="0"/>
                <a:cs typeface="Calibri" panose="020F0502020204030204" pitchFamily="34" charset="0"/>
              </a:rPr>
              <a:t>ist</a:t>
            </a:r>
            <a:endParaRPr lang="en-US" sz="1800" dirty="0"/>
          </a:p>
          <a:p>
            <a:endParaRPr lang="en-US" dirty="0"/>
          </a:p>
          <a:p>
            <a:endParaRPr lang="en-NL" dirty="0"/>
          </a:p>
          <a:p>
            <a:endParaRPr lang="en-NL" dirty="0"/>
          </a:p>
          <a:p>
            <a:endParaRPr lang="en-NL" dirty="0"/>
          </a:p>
        </p:txBody>
      </p:sp>
      <p:sp>
        <p:nvSpPr>
          <p:cNvPr id="8" name="Slide Number Placeholder 5">
            <a:extLst>
              <a:ext uri="{FF2B5EF4-FFF2-40B4-BE49-F238E27FC236}">
                <a16:creationId xmlns:a16="http://schemas.microsoft.com/office/drawing/2014/main" id="{D15A3458-E52F-3547-8FB1-8C115B7F4C3C}"/>
              </a:ext>
            </a:extLst>
          </p:cNvPr>
          <p:cNvSpPr txBox="1">
            <a:spLocks/>
          </p:cNvSpPr>
          <p:nvPr/>
        </p:nvSpPr>
        <p:spPr>
          <a:xfrm>
            <a:off x="11671500" y="6465692"/>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2</a:t>
            </a:fld>
            <a:endParaRPr lang="en-GB"/>
          </a:p>
        </p:txBody>
      </p:sp>
    </p:spTree>
    <p:extLst>
      <p:ext uri="{BB962C8B-B14F-4D97-AF65-F5344CB8AC3E}">
        <p14:creationId xmlns:p14="http://schemas.microsoft.com/office/powerpoint/2010/main" val="240158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0" y="1934977"/>
            <a:ext cx="12192000" cy="1567891"/>
          </a:xfrm>
        </p:spPr>
        <p:txBody>
          <a:bodyPr/>
          <a:lstStyle/>
          <a:p>
            <a:r>
              <a:rPr lang="en-US" sz="3200" dirty="0"/>
              <a:t>The update from ProQuest - example of updated portfolios</a:t>
            </a:r>
            <a:endParaRPr lang="en-NL" sz="3200"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20</a:t>
            </a:fld>
            <a:endParaRPr lang="en-GB">
              <a:solidFill>
                <a:schemeClr val="bg1"/>
              </a:solidFill>
            </a:endParaRPr>
          </a:p>
        </p:txBody>
      </p:sp>
    </p:spTree>
    <p:extLst>
      <p:ext uri="{BB962C8B-B14F-4D97-AF65-F5344CB8AC3E}">
        <p14:creationId xmlns:p14="http://schemas.microsoft.com/office/powerpoint/2010/main" val="2855823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54C75-3C8C-515A-BD59-2329B2AF021C}"/>
              </a:ext>
            </a:extLst>
          </p:cNvPr>
          <p:cNvPicPr>
            <a:picLocks noChangeAspect="1"/>
          </p:cNvPicPr>
          <p:nvPr/>
        </p:nvPicPr>
        <p:blipFill>
          <a:blip r:embed="rId2"/>
          <a:stretch>
            <a:fillRect/>
          </a:stretch>
        </p:blipFill>
        <p:spPr>
          <a:xfrm>
            <a:off x="0" y="2948349"/>
            <a:ext cx="12192000" cy="2732951"/>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ProQuest – example of updated portfolios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15162"/>
          </a:xfrm>
        </p:spPr>
        <p:txBody>
          <a:bodyPr/>
          <a:lstStyle/>
          <a:p>
            <a:r>
              <a:rPr lang="en-US" sz="2400" dirty="0"/>
              <a:t>Let’s take a look at the report for the job run on July 11, 2024, process ID 5650471320007236</a:t>
            </a:r>
          </a:p>
        </p:txBody>
      </p:sp>
      <p:sp>
        <p:nvSpPr>
          <p:cNvPr id="4" name="Rectangle 3">
            <a:extLst>
              <a:ext uri="{FF2B5EF4-FFF2-40B4-BE49-F238E27FC236}">
                <a16:creationId xmlns:a16="http://schemas.microsoft.com/office/drawing/2014/main" id="{BF7BD010-F0B7-BBCE-1789-E6D706B68383}"/>
              </a:ext>
            </a:extLst>
          </p:cNvPr>
          <p:cNvSpPr/>
          <p:nvPr/>
        </p:nvSpPr>
        <p:spPr>
          <a:xfrm>
            <a:off x="6581775" y="4361692"/>
            <a:ext cx="1304925" cy="53220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4BCF160E-FFD7-1946-0101-159D88333E8A}"/>
              </a:ext>
            </a:extLst>
          </p:cNvPr>
          <p:cNvSpPr/>
          <p:nvPr/>
        </p:nvSpPr>
        <p:spPr>
          <a:xfrm>
            <a:off x="296636" y="4378785"/>
            <a:ext cx="1958068" cy="53220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4DAE5DEF-E4BD-D052-8054-699A8584BBA2}"/>
              </a:ext>
            </a:extLst>
          </p:cNvPr>
          <p:cNvSpPr/>
          <p:nvPr/>
        </p:nvSpPr>
        <p:spPr>
          <a:xfrm>
            <a:off x="10925175" y="4747536"/>
            <a:ext cx="466725" cy="29271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847559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242CD4-668A-7B96-3AB9-FA2016C89F72}"/>
              </a:ext>
            </a:extLst>
          </p:cNvPr>
          <p:cNvPicPr>
            <a:picLocks noChangeAspect="1"/>
          </p:cNvPicPr>
          <p:nvPr/>
        </p:nvPicPr>
        <p:blipFill>
          <a:blip r:embed="rId2"/>
          <a:stretch>
            <a:fillRect/>
          </a:stretch>
        </p:blipFill>
        <p:spPr>
          <a:xfrm>
            <a:off x="6391591" y="802747"/>
            <a:ext cx="4324350" cy="568642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ProQuest – example of updated portfolios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15162"/>
          </a:xfrm>
        </p:spPr>
        <p:txBody>
          <a:bodyPr/>
          <a:lstStyle/>
          <a:p>
            <a:r>
              <a:rPr lang="en-US" sz="2200" dirty="0"/>
              <a:t>1 portfolio was updated</a:t>
            </a:r>
          </a:p>
        </p:txBody>
      </p:sp>
      <p:sp>
        <p:nvSpPr>
          <p:cNvPr id="4" name="Rectangle 3">
            <a:extLst>
              <a:ext uri="{FF2B5EF4-FFF2-40B4-BE49-F238E27FC236}">
                <a16:creationId xmlns:a16="http://schemas.microsoft.com/office/drawing/2014/main" id="{BF7BD010-F0B7-BBCE-1789-E6D706B68383}"/>
              </a:ext>
            </a:extLst>
          </p:cNvPr>
          <p:cNvSpPr/>
          <p:nvPr/>
        </p:nvSpPr>
        <p:spPr>
          <a:xfrm>
            <a:off x="6705600" y="2153988"/>
            <a:ext cx="1181100" cy="27488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6D35B400-BFF5-28DC-BD38-48A56533470D}"/>
              </a:ext>
            </a:extLst>
          </p:cNvPr>
          <p:cNvSpPr/>
          <p:nvPr/>
        </p:nvSpPr>
        <p:spPr>
          <a:xfrm>
            <a:off x="7091362" y="5042192"/>
            <a:ext cx="1590675" cy="34528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TextBox 6">
            <a:extLst>
              <a:ext uri="{FF2B5EF4-FFF2-40B4-BE49-F238E27FC236}">
                <a16:creationId xmlns:a16="http://schemas.microsoft.com/office/drawing/2014/main" id="{CC8DE18E-7B08-5E4D-151E-755093517BA5}"/>
              </a:ext>
            </a:extLst>
          </p:cNvPr>
          <p:cNvSpPr txBox="1"/>
          <p:nvPr/>
        </p:nvSpPr>
        <p:spPr>
          <a:xfrm>
            <a:off x="3886200" y="2876550"/>
            <a:ext cx="1762125" cy="666750"/>
          </a:xfrm>
          <a:prstGeom prst="rect">
            <a:avLst/>
          </a:prstGeom>
          <a:solidFill>
            <a:srgbClr val="FFFF00"/>
          </a:solidFill>
          <a:ln>
            <a:solidFill>
              <a:schemeClr val="tx1"/>
            </a:solidFill>
          </a:ln>
        </p:spPr>
        <p:txBody>
          <a:bodyPr wrap="square" rtlCol="0">
            <a:noAutofit/>
          </a:bodyPr>
          <a:lstStyle/>
          <a:p>
            <a:pPr algn="l"/>
            <a:r>
              <a:rPr lang="en-US" dirty="0"/>
              <a:t>We will click this link</a:t>
            </a:r>
          </a:p>
        </p:txBody>
      </p:sp>
      <p:cxnSp>
        <p:nvCxnSpPr>
          <p:cNvPr id="12" name="Straight Arrow Connector 11">
            <a:extLst>
              <a:ext uri="{FF2B5EF4-FFF2-40B4-BE49-F238E27FC236}">
                <a16:creationId xmlns:a16="http://schemas.microsoft.com/office/drawing/2014/main" id="{847D0625-E65F-F3B6-93E6-6AA2CA0F227F}"/>
              </a:ext>
            </a:extLst>
          </p:cNvPr>
          <p:cNvCxnSpPr/>
          <p:nvPr/>
        </p:nvCxnSpPr>
        <p:spPr>
          <a:xfrm flipV="1">
            <a:off x="5686425" y="2428875"/>
            <a:ext cx="705166" cy="4000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325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ProQuest – example of updated portfolios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36619" y="1025475"/>
            <a:ext cx="11450673" cy="538143"/>
          </a:xfrm>
        </p:spPr>
        <p:txBody>
          <a:bodyPr/>
          <a:lstStyle/>
          <a:p>
            <a:r>
              <a:rPr lang="en-US" sz="2400" dirty="0"/>
              <a:t>In the report we can see which portfolios were updated.  Portfolio ID 53257317730007236 was updated. </a:t>
            </a:r>
            <a:endParaRPr lang="en-US" sz="3200" dirty="0"/>
          </a:p>
        </p:txBody>
      </p:sp>
      <p:pic>
        <p:nvPicPr>
          <p:cNvPr id="4" name="Picture 3">
            <a:extLst>
              <a:ext uri="{FF2B5EF4-FFF2-40B4-BE49-F238E27FC236}">
                <a16:creationId xmlns:a16="http://schemas.microsoft.com/office/drawing/2014/main" id="{6DDE9094-2D9C-B28D-68E3-53B8D64035F3}"/>
              </a:ext>
            </a:extLst>
          </p:cNvPr>
          <p:cNvPicPr>
            <a:picLocks noChangeAspect="1"/>
          </p:cNvPicPr>
          <p:nvPr/>
        </p:nvPicPr>
        <p:blipFill>
          <a:blip r:embed="rId2"/>
          <a:stretch>
            <a:fillRect/>
          </a:stretch>
        </p:blipFill>
        <p:spPr>
          <a:xfrm>
            <a:off x="0" y="2306568"/>
            <a:ext cx="12192000" cy="1140861"/>
          </a:xfrm>
          <a:prstGeom prst="rect">
            <a:avLst/>
          </a:prstGeom>
          <a:ln>
            <a:solidFill>
              <a:schemeClr val="tx1"/>
            </a:solidFill>
          </a:ln>
        </p:spPr>
      </p:pic>
      <p:sp>
        <p:nvSpPr>
          <p:cNvPr id="5" name="Rectangle 4">
            <a:extLst>
              <a:ext uri="{FF2B5EF4-FFF2-40B4-BE49-F238E27FC236}">
                <a16:creationId xmlns:a16="http://schemas.microsoft.com/office/drawing/2014/main" id="{A2AAD1A2-7EFB-E203-8D86-EEF36B8A7447}"/>
              </a:ext>
            </a:extLst>
          </p:cNvPr>
          <p:cNvSpPr/>
          <p:nvPr/>
        </p:nvSpPr>
        <p:spPr>
          <a:xfrm>
            <a:off x="365688" y="3133725"/>
            <a:ext cx="986862" cy="2571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400370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9F6EC1-E855-B813-02A5-038516D8F8A6}"/>
              </a:ext>
            </a:extLst>
          </p:cNvPr>
          <p:cNvPicPr>
            <a:picLocks noChangeAspect="1"/>
          </p:cNvPicPr>
          <p:nvPr/>
        </p:nvPicPr>
        <p:blipFill>
          <a:blip r:embed="rId2"/>
          <a:stretch>
            <a:fillRect/>
          </a:stretch>
        </p:blipFill>
        <p:spPr>
          <a:xfrm>
            <a:off x="0" y="2592873"/>
            <a:ext cx="12192000" cy="3291504"/>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ProQuest – example of updated portfolios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1"/>
            <a:ext cx="11450673" cy="1259423"/>
          </a:xfrm>
        </p:spPr>
        <p:txBody>
          <a:bodyPr/>
          <a:lstStyle/>
          <a:p>
            <a:r>
              <a:rPr lang="en-US" sz="2200" dirty="0"/>
              <a:t>In Alma we can see (in the “History” tab of the Electronic Portfolio Editor) that the electronic portfolio with ID 53257317730007236 was updated on July 11, 2024 by “System” (The Upload Electronic Holdings” job).</a:t>
            </a:r>
          </a:p>
        </p:txBody>
      </p:sp>
      <p:sp>
        <p:nvSpPr>
          <p:cNvPr id="5" name="Rectangle 4">
            <a:extLst>
              <a:ext uri="{FF2B5EF4-FFF2-40B4-BE49-F238E27FC236}">
                <a16:creationId xmlns:a16="http://schemas.microsoft.com/office/drawing/2014/main" id="{48FB1426-258E-B7AB-0D32-0E2C5CB7DD0D}"/>
              </a:ext>
            </a:extLst>
          </p:cNvPr>
          <p:cNvSpPr/>
          <p:nvPr/>
        </p:nvSpPr>
        <p:spPr>
          <a:xfrm>
            <a:off x="119744" y="3576585"/>
            <a:ext cx="8414656" cy="8239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2E62FC91-F81B-6545-302C-E2577EAE8B89}"/>
              </a:ext>
            </a:extLst>
          </p:cNvPr>
          <p:cNvSpPr/>
          <p:nvPr/>
        </p:nvSpPr>
        <p:spPr>
          <a:xfrm>
            <a:off x="11010900" y="5574611"/>
            <a:ext cx="810436" cy="32136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E9057DA7-A190-9A3D-08FA-03425604838B}"/>
              </a:ext>
            </a:extLst>
          </p:cNvPr>
          <p:cNvSpPr/>
          <p:nvPr/>
        </p:nvSpPr>
        <p:spPr>
          <a:xfrm>
            <a:off x="2971800" y="2905125"/>
            <a:ext cx="619125" cy="2667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224374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0" y="1934977"/>
            <a:ext cx="12192000" cy="1567891"/>
          </a:xfrm>
        </p:spPr>
        <p:txBody>
          <a:bodyPr/>
          <a:lstStyle/>
          <a:p>
            <a:r>
              <a:rPr lang="en-US" sz="3200" dirty="0"/>
              <a:t>The update from ProQuest - example of activated portfolios</a:t>
            </a:r>
            <a:endParaRPr lang="en-NL" sz="3200"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25</a:t>
            </a:fld>
            <a:endParaRPr lang="en-GB">
              <a:solidFill>
                <a:schemeClr val="bg1"/>
              </a:solidFill>
            </a:endParaRPr>
          </a:p>
        </p:txBody>
      </p:sp>
    </p:spTree>
    <p:extLst>
      <p:ext uri="{BB962C8B-B14F-4D97-AF65-F5344CB8AC3E}">
        <p14:creationId xmlns:p14="http://schemas.microsoft.com/office/powerpoint/2010/main" val="3391713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4CE419-53A7-E41C-25D8-6B5614E88FD1}"/>
              </a:ext>
            </a:extLst>
          </p:cNvPr>
          <p:cNvPicPr>
            <a:picLocks noChangeAspect="1"/>
          </p:cNvPicPr>
          <p:nvPr/>
        </p:nvPicPr>
        <p:blipFill>
          <a:blip r:embed="rId2"/>
          <a:stretch>
            <a:fillRect/>
          </a:stretch>
        </p:blipFill>
        <p:spPr>
          <a:xfrm>
            <a:off x="0" y="2874563"/>
            <a:ext cx="12192000" cy="2747173"/>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ProQuest – example of activated portfolios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15162"/>
          </a:xfrm>
        </p:spPr>
        <p:txBody>
          <a:bodyPr/>
          <a:lstStyle/>
          <a:p>
            <a:r>
              <a:rPr lang="en-US" sz="2400" dirty="0"/>
              <a:t>Let’s take a look at the report for the job run on July 17, 2024, process ID 5677060950007236</a:t>
            </a:r>
          </a:p>
        </p:txBody>
      </p:sp>
      <p:sp>
        <p:nvSpPr>
          <p:cNvPr id="4" name="Rectangle 3">
            <a:extLst>
              <a:ext uri="{FF2B5EF4-FFF2-40B4-BE49-F238E27FC236}">
                <a16:creationId xmlns:a16="http://schemas.microsoft.com/office/drawing/2014/main" id="{BF7BD010-F0B7-BBCE-1789-E6D706B68383}"/>
              </a:ext>
            </a:extLst>
          </p:cNvPr>
          <p:cNvSpPr/>
          <p:nvPr/>
        </p:nvSpPr>
        <p:spPr>
          <a:xfrm>
            <a:off x="6581775" y="4361692"/>
            <a:ext cx="1304925" cy="53220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4BCF160E-FFD7-1946-0101-159D88333E8A}"/>
              </a:ext>
            </a:extLst>
          </p:cNvPr>
          <p:cNvSpPr/>
          <p:nvPr/>
        </p:nvSpPr>
        <p:spPr>
          <a:xfrm>
            <a:off x="296636" y="4378785"/>
            <a:ext cx="1958068" cy="53220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4DAE5DEF-E4BD-D052-8054-699A8584BBA2}"/>
              </a:ext>
            </a:extLst>
          </p:cNvPr>
          <p:cNvSpPr/>
          <p:nvPr/>
        </p:nvSpPr>
        <p:spPr>
          <a:xfrm>
            <a:off x="10925175" y="4747536"/>
            <a:ext cx="466725" cy="29271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862247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345666-4BD4-9FE3-804F-839A62533096}"/>
              </a:ext>
            </a:extLst>
          </p:cNvPr>
          <p:cNvPicPr>
            <a:picLocks noChangeAspect="1"/>
          </p:cNvPicPr>
          <p:nvPr/>
        </p:nvPicPr>
        <p:blipFill>
          <a:blip r:embed="rId2"/>
          <a:stretch>
            <a:fillRect/>
          </a:stretch>
        </p:blipFill>
        <p:spPr>
          <a:xfrm>
            <a:off x="6391591" y="1030228"/>
            <a:ext cx="4181475" cy="561975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ProQuest – example of activated portfolios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15162"/>
          </a:xfrm>
        </p:spPr>
        <p:txBody>
          <a:bodyPr/>
          <a:lstStyle/>
          <a:p>
            <a:r>
              <a:rPr lang="en-US" sz="2200" dirty="0"/>
              <a:t>1 portfolio was activated</a:t>
            </a:r>
          </a:p>
        </p:txBody>
      </p:sp>
      <p:sp>
        <p:nvSpPr>
          <p:cNvPr id="4" name="Rectangle 3">
            <a:extLst>
              <a:ext uri="{FF2B5EF4-FFF2-40B4-BE49-F238E27FC236}">
                <a16:creationId xmlns:a16="http://schemas.microsoft.com/office/drawing/2014/main" id="{BF7BD010-F0B7-BBCE-1789-E6D706B68383}"/>
              </a:ext>
            </a:extLst>
          </p:cNvPr>
          <p:cNvSpPr/>
          <p:nvPr/>
        </p:nvSpPr>
        <p:spPr>
          <a:xfrm>
            <a:off x="6705599" y="2090726"/>
            <a:ext cx="1181100" cy="27488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6D35B400-BFF5-28DC-BD38-48A56533470D}"/>
              </a:ext>
            </a:extLst>
          </p:cNvPr>
          <p:cNvSpPr/>
          <p:nvPr/>
        </p:nvSpPr>
        <p:spPr>
          <a:xfrm>
            <a:off x="7215187" y="4899317"/>
            <a:ext cx="1590675" cy="34528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TextBox 6">
            <a:extLst>
              <a:ext uri="{FF2B5EF4-FFF2-40B4-BE49-F238E27FC236}">
                <a16:creationId xmlns:a16="http://schemas.microsoft.com/office/drawing/2014/main" id="{CC8DE18E-7B08-5E4D-151E-755093517BA5}"/>
              </a:ext>
            </a:extLst>
          </p:cNvPr>
          <p:cNvSpPr txBox="1"/>
          <p:nvPr/>
        </p:nvSpPr>
        <p:spPr>
          <a:xfrm>
            <a:off x="3924300" y="2828925"/>
            <a:ext cx="1762125" cy="666750"/>
          </a:xfrm>
          <a:prstGeom prst="rect">
            <a:avLst/>
          </a:prstGeom>
          <a:solidFill>
            <a:srgbClr val="FFFF00"/>
          </a:solidFill>
          <a:ln>
            <a:solidFill>
              <a:schemeClr val="tx1"/>
            </a:solidFill>
          </a:ln>
        </p:spPr>
        <p:txBody>
          <a:bodyPr wrap="square" rtlCol="0">
            <a:noAutofit/>
          </a:bodyPr>
          <a:lstStyle/>
          <a:p>
            <a:pPr algn="l"/>
            <a:r>
              <a:rPr lang="en-US" dirty="0"/>
              <a:t>We will click this link</a:t>
            </a:r>
          </a:p>
        </p:txBody>
      </p:sp>
      <p:cxnSp>
        <p:nvCxnSpPr>
          <p:cNvPr id="12" name="Straight Arrow Connector 11">
            <a:extLst>
              <a:ext uri="{FF2B5EF4-FFF2-40B4-BE49-F238E27FC236}">
                <a16:creationId xmlns:a16="http://schemas.microsoft.com/office/drawing/2014/main" id="{847D0625-E65F-F3B6-93E6-6AA2CA0F227F}"/>
              </a:ext>
            </a:extLst>
          </p:cNvPr>
          <p:cNvCxnSpPr>
            <a:cxnSpLocks/>
          </p:cNvCxnSpPr>
          <p:nvPr/>
        </p:nvCxnSpPr>
        <p:spPr>
          <a:xfrm flipV="1">
            <a:off x="5686425" y="2365613"/>
            <a:ext cx="923925" cy="4633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36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043395-07A2-F78E-6DB5-339E4F97E58D}"/>
              </a:ext>
            </a:extLst>
          </p:cNvPr>
          <p:cNvPicPr>
            <a:picLocks noChangeAspect="1"/>
          </p:cNvPicPr>
          <p:nvPr/>
        </p:nvPicPr>
        <p:blipFill>
          <a:blip r:embed="rId2"/>
          <a:stretch>
            <a:fillRect/>
          </a:stretch>
        </p:blipFill>
        <p:spPr>
          <a:xfrm>
            <a:off x="0" y="2324218"/>
            <a:ext cx="12192000" cy="1142764"/>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ProQuest – example of activated portfolios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36619" y="1025475"/>
            <a:ext cx="11450673" cy="538143"/>
          </a:xfrm>
        </p:spPr>
        <p:txBody>
          <a:bodyPr/>
          <a:lstStyle/>
          <a:p>
            <a:r>
              <a:rPr lang="en-US" sz="2400" dirty="0"/>
              <a:t>In the report we can see which portfolios were activated.  Portfolio ID 53257910210007236 was activated. </a:t>
            </a:r>
            <a:endParaRPr lang="en-US" sz="3200" dirty="0"/>
          </a:p>
        </p:txBody>
      </p:sp>
      <p:sp>
        <p:nvSpPr>
          <p:cNvPr id="5" name="Rectangle 4">
            <a:extLst>
              <a:ext uri="{FF2B5EF4-FFF2-40B4-BE49-F238E27FC236}">
                <a16:creationId xmlns:a16="http://schemas.microsoft.com/office/drawing/2014/main" id="{A2AAD1A2-7EFB-E203-8D86-EEF36B8A7447}"/>
              </a:ext>
            </a:extLst>
          </p:cNvPr>
          <p:cNvSpPr/>
          <p:nvPr/>
        </p:nvSpPr>
        <p:spPr>
          <a:xfrm>
            <a:off x="365688" y="3133725"/>
            <a:ext cx="986862" cy="2571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097260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C7DE93-8C89-8957-5643-FBB4692188FB}"/>
              </a:ext>
            </a:extLst>
          </p:cNvPr>
          <p:cNvPicPr>
            <a:picLocks noChangeAspect="1"/>
          </p:cNvPicPr>
          <p:nvPr/>
        </p:nvPicPr>
        <p:blipFill>
          <a:blip r:embed="rId2"/>
          <a:stretch>
            <a:fillRect/>
          </a:stretch>
        </p:blipFill>
        <p:spPr>
          <a:xfrm>
            <a:off x="0" y="2411434"/>
            <a:ext cx="12192000" cy="3254331"/>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ProQuest – example of activated portfolios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1"/>
            <a:ext cx="11450673" cy="1259423"/>
          </a:xfrm>
        </p:spPr>
        <p:txBody>
          <a:bodyPr/>
          <a:lstStyle/>
          <a:p>
            <a:r>
              <a:rPr lang="en-US" sz="2200" dirty="0"/>
              <a:t>In Alma we can see (in the “General” tab of the Electronic Portfolio Editor) that the electronic portfolio with ID 53257910210007236 was activated on July 17, 2024.</a:t>
            </a:r>
          </a:p>
        </p:txBody>
      </p:sp>
      <p:sp>
        <p:nvSpPr>
          <p:cNvPr id="5" name="Rectangle 4">
            <a:extLst>
              <a:ext uri="{FF2B5EF4-FFF2-40B4-BE49-F238E27FC236}">
                <a16:creationId xmlns:a16="http://schemas.microsoft.com/office/drawing/2014/main" id="{48FB1426-258E-B7AB-0D32-0E2C5CB7DD0D}"/>
              </a:ext>
            </a:extLst>
          </p:cNvPr>
          <p:cNvSpPr/>
          <p:nvPr/>
        </p:nvSpPr>
        <p:spPr>
          <a:xfrm>
            <a:off x="1072244" y="3790950"/>
            <a:ext cx="1204231" cy="2667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2E62FC91-F81B-6545-302C-E2577EAE8B89}"/>
              </a:ext>
            </a:extLst>
          </p:cNvPr>
          <p:cNvSpPr/>
          <p:nvPr/>
        </p:nvSpPr>
        <p:spPr>
          <a:xfrm>
            <a:off x="11010900" y="5344401"/>
            <a:ext cx="810436" cy="32136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E9057DA7-A190-9A3D-08FA-03425604838B}"/>
              </a:ext>
            </a:extLst>
          </p:cNvPr>
          <p:cNvSpPr/>
          <p:nvPr/>
        </p:nvSpPr>
        <p:spPr>
          <a:xfrm>
            <a:off x="0" y="2710181"/>
            <a:ext cx="466725" cy="30924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11262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Introduction</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a:t>
            </a:fld>
            <a:endParaRPr lang="en-GB">
              <a:solidFill>
                <a:schemeClr val="bg1"/>
              </a:solidFill>
            </a:endParaRPr>
          </a:p>
        </p:txBody>
      </p:sp>
    </p:spTree>
    <p:extLst>
      <p:ext uri="{BB962C8B-B14F-4D97-AF65-F5344CB8AC3E}">
        <p14:creationId xmlns:p14="http://schemas.microsoft.com/office/powerpoint/2010/main" val="350348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1638299" y="1934977"/>
            <a:ext cx="9191625" cy="1567891"/>
          </a:xfrm>
        </p:spPr>
        <p:txBody>
          <a:bodyPr/>
          <a:lstStyle/>
          <a:p>
            <a:r>
              <a:rPr lang="en-US" dirty="0"/>
              <a:t>Missing portfolios status information</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30</a:t>
            </a:fld>
            <a:endParaRPr lang="en-GB">
              <a:solidFill>
                <a:schemeClr val="bg1"/>
              </a:solidFill>
            </a:endParaRPr>
          </a:p>
        </p:txBody>
      </p:sp>
    </p:spTree>
    <p:extLst>
      <p:ext uri="{BB962C8B-B14F-4D97-AF65-F5344CB8AC3E}">
        <p14:creationId xmlns:p14="http://schemas.microsoft.com/office/powerpoint/2010/main" val="205476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590C6E-59CB-B633-D6A2-F6976B762A5B}"/>
              </a:ext>
            </a:extLst>
          </p:cNvPr>
          <p:cNvPicPr>
            <a:picLocks noChangeAspect="1"/>
          </p:cNvPicPr>
          <p:nvPr/>
        </p:nvPicPr>
        <p:blipFill>
          <a:blip r:embed="rId2"/>
          <a:stretch>
            <a:fillRect/>
          </a:stretch>
        </p:blipFill>
        <p:spPr>
          <a:xfrm>
            <a:off x="3767137" y="1733550"/>
            <a:ext cx="4657725" cy="438150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Missing portfolios status information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1668640"/>
          </a:xfrm>
        </p:spPr>
        <p:txBody>
          <a:bodyPr/>
          <a:lstStyle/>
          <a:p>
            <a:r>
              <a:rPr lang="en-US" sz="2200" dirty="0"/>
              <a:t>The report also contains a link to the “Missing portfolios status information”</a:t>
            </a:r>
          </a:p>
        </p:txBody>
      </p:sp>
      <p:sp>
        <p:nvSpPr>
          <p:cNvPr id="4" name="Rectangle 3">
            <a:extLst>
              <a:ext uri="{FF2B5EF4-FFF2-40B4-BE49-F238E27FC236}">
                <a16:creationId xmlns:a16="http://schemas.microsoft.com/office/drawing/2014/main" id="{7607213B-A963-BD4C-C936-731C92C95FE4}"/>
              </a:ext>
            </a:extLst>
          </p:cNvPr>
          <p:cNvSpPr/>
          <p:nvPr/>
        </p:nvSpPr>
        <p:spPr>
          <a:xfrm>
            <a:off x="4657724" y="5600700"/>
            <a:ext cx="3381376" cy="3905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3362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Missing portfolios status information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4926548"/>
          </a:xfrm>
        </p:spPr>
        <p:txBody>
          <a:bodyPr/>
          <a:lstStyle/>
          <a:p>
            <a:r>
              <a:rPr lang="en-US" sz="2200" dirty="0"/>
              <a:t>Regarding the “Missing portfolios status information” report:</a:t>
            </a:r>
          </a:p>
          <a:p>
            <a:r>
              <a:rPr lang="en-US" sz="2200" dirty="0"/>
              <a:t>In cases where the Upload Electronic Holdings process ran and was not able to activate the relevant portfolios from the Community Zone, Alma will keep trying to see if these titles were added to the Community Zone in order to activate them for the institution. </a:t>
            </a:r>
          </a:p>
          <a:p>
            <a:r>
              <a:rPr lang="en-US" sz="2200" dirty="0"/>
              <a:t>The "Last update date” is the last date when the profile tried to activate the portfolios from the CZ.</a:t>
            </a:r>
          </a:p>
        </p:txBody>
      </p:sp>
    </p:spTree>
    <p:extLst>
      <p:ext uri="{BB962C8B-B14F-4D97-AF65-F5344CB8AC3E}">
        <p14:creationId xmlns:p14="http://schemas.microsoft.com/office/powerpoint/2010/main" val="3939120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Missing portfolios status information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4926548"/>
          </a:xfrm>
        </p:spPr>
        <p:txBody>
          <a:bodyPr/>
          <a:lstStyle/>
          <a:p>
            <a:r>
              <a:rPr lang="en-US" sz="2200" dirty="0"/>
              <a:t>The link “Missing portfolios status information” </a:t>
            </a:r>
            <a:r>
              <a:rPr lang="en-US" sz="2400" dirty="0"/>
              <a:t>provides a link to the file “Missing portfolios status information”.  </a:t>
            </a:r>
          </a:p>
          <a:p>
            <a:r>
              <a:rPr lang="en-US" sz="2400" dirty="0"/>
              <a:t>This file identifies portfolios which previously or currently were missing from the Community Zone, and when they become available in the Community Zone get activated via Alma synchronization job.  </a:t>
            </a:r>
          </a:p>
          <a:p>
            <a:r>
              <a:rPr lang="en-US" sz="2400" dirty="0"/>
              <a:t>The "Last update date” is the last date when the integration profile tried to activate the portfolios from the CZ.  </a:t>
            </a:r>
          </a:p>
          <a:p>
            <a:r>
              <a:rPr lang="en-US" sz="2400" dirty="0"/>
              <a:t>For details, see </a:t>
            </a:r>
            <a:r>
              <a:rPr lang="en-US" sz="2400" dirty="0">
                <a:hlinkClick r:id="rId2" tooltip="https://nam10.safelinks.protection.outlook.com/?url=https%3A%2F%2Fknowledge.exlibrisgroup.com%2FAlma%2FProduct_Documentation%2F010Alma_Online_Help_(English)%2F090Integrations_with_External_Systems%2F030Resource_Management%2F410Upload_Electronic_Holdings_from_ProQuest_Ebook_Central_for_Subscriptions%252F%252FOwned%252F%252FDDA%23Portfolios%2Bmissing%2Bfrom%2Bthe%2BCommunity%2BZone&amp;data=05%7C01%7CEldad.Yehoshafat%40Clarivate.com%7Cd980873e4981426a6d7d08dbf7350fce%7C127fa96e00b4429e95f972c2828437a4%7C0%7C0%7C638375579501775193%7CUnknown%7CTWFpbGZsb3d8eyJWIjoiMC4wLjAwMDAiLCJQIjoiV2luMzIiLCJBTiI6Ik1haWwiLCJXVCI6Mn0%3D%7C3000%7C%7C%7C&amp;sdata=D7YZ%2FEqC3atMR3sxLZqwByIaG%2FCNiO45XOzVhv4UB7E%3D&amp;reserved=0"/>
              </a:rPr>
              <a:t>Portfolios missing from the Community Zone</a:t>
            </a:r>
            <a:r>
              <a:rPr lang="en-US" sz="2400" dirty="0"/>
              <a:t>. </a:t>
            </a:r>
            <a:endParaRPr lang="en-US" sz="2200" dirty="0"/>
          </a:p>
        </p:txBody>
      </p:sp>
    </p:spTree>
    <p:extLst>
      <p:ext uri="{BB962C8B-B14F-4D97-AF65-F5344CB8AC3E}">
        <p14:creationId xmlns:p14="http://schemas.microsoft.com/office/powerpoint/2010/main" val="2602315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Missing portfolios status information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621248"/>
          </a:xfrm>
        </p:spPr>
        <p:txBody>
          <a:bodyPr/>
          <a:lstStyle/>
          <a:p>
            <a:r>
              <a:rPr lang="en-US" sz="2200" dirty="0"/>
              <a:t>After clicking the “Missing portfolios status information” link this is what we see:</a:t>
            </a:r>
          </a:p>
        </p:txBody>
      </p:sp>
      <p:pic>
        <p:nvPicPr>
          <p:cNvPr id="3" name="Picture 2">
            <a:extLst>
              <a:ext uri="{FF2B5EF4-FFF2-40B4-BE49-F238E27FC236}">
                <a16:creationId xmlns:a16="http://schemas.microsoft.com/office/drawing/2014/main" id="{5DDD2BCD-DD4E-2E5B-CB0B-AA1738BF4470}"/>
              </a:ext>
            </a:extLst>
          </p:cNvPr>
          <p:cNvPicPr>
            <a:picLocks noChangeAspect="1"/>
          </p:cNvPicPr>
          <p:nvPr/>
        </p:nvPicPr>
        <p:blipFill>
          <a:blip r:embed="rId2"/>
          <a:stretch>
            <a:fillRect/>
          </a:stretch>
        </p:blipFill>
        <p:spPr>
          <a:xfrm>
            <a:off x="0" y="2043276"/>
            <a:ext cx="12192000" cy="3876348"/>
          </a:xfrm>
          <a:prstGeom prst="rect">
            <a:avLst/>
          </a:prstGeom>
          <a:ln>
            <a:solidFill>
              <a:schemeClr val="tx1"/>
            </a:solidFill>
          </a:ln>
        </p:spPr>
      </p:pic>
    </p:spTree>
    <p:extLst>
      <p:ext uri="{BB962C8B-B14F-4D97-AF65-F5344CB8AC3E}">
        <p14:creationId xmlns:p14="http://schemas.microsoft.com/office/powerpoint/2010/main" val="2496116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1485900" y="1934977"/>
            <a:ext cx="9315450" cy="1567891"/>
          </a:xfrm>
        </p:spPr>
        <p:txBody>
          <a:bodyPr/>
          <a:lstStyle/>
          <a:p>
            <a:r>
              <a:rPr lang="en-US" dirty="0"/>
              <a:t>Community Zone Updates Task List</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35</a:t>
            </a:fld>
            <a:endParaRPr lang="en-GB">
              <a:solidFill>
                <a:schemeClr val="bg1"/>
              </a:solidFill>
            </a:endParaRPr>
          </a:p>
        </p:txBody>
      </p:sp>
    </p:spTree>
    <p:extLst>
      <p:ext uri="{BB962C8B-B14F-4D97-AF65-F5344CB8AC3E}">
        <p14:creationId xmlns:p14="http://schemas.microsoft.com/office/powerpoint/2010/main" val="3956109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Community Zone Updates Task List</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594941"/>
          </a:xfrm>
        </p:spPr>
        <p:txBody>
          <a:bodyPr/>
          <a:lstStyle/>
          <a:p>
            <a:r>
              <a:rPr lang="en-US" sz="2400" dirty="0">
                <a:effectLst/>
                <a:latin typeface="Avenir Next LT Pro" panose="020B0504020202020204" pitchFamily="34" charset="0"/>
                <a:ea typeface="Times New Roman" panose="02020603050405020304" pitchFamily="18" charset="0"/>
                <a:cs typeface="Calibri" panose="020F0502020204030204" pitchFamily="34" charset="0"/>
              </a:rPr>
              <a:t>All </a:t>
            </a:r>
            <a:r>
              <a:rPr lang="en-US" sz="2400">
                <a:effectLst/>
                <a:latin typeface="Avenir Next LT Pro" panose="020B0504020202020204" pitchFamily="34" charset="0"/>
                <a:ea typeface="Times New Roman" panose="02020603050405020304" pitchFamily="18" charset="0"/>
                <a:cs typeface="Calibri" panose="020F0502020204030204" pitchFamily="34" charset="0"/>
              </a:rPr>
              <a:t>changes to the electronic collection can </a:t>
            </a:r>
            <a:r>
              <a:rPr lang="en-US" sz="2400" dirty="0">
                <a:effectLst/>
                <a:latin typeface="Avenir Next LT Pro" panose="020B0504020202020204" pitchFamily="34" charset="0"/>
                <a:ea typeface="Times New Roman" panose="02020603050405020304" pitchFamily="18" charset="0"/>
                <a:cs typeface="Calibri" panose="020F0502020204030204" pitchFamily="34" charset="0"/>
              </a:rPr>
              <a:t>also be seen via the Community Zone Updates </a:t>
            </a:r>
            <a:r>
              <a:rPr lang="en-US" sz="2400" dirty="0">
                <a:latin typeface="Avenir Next LT Pro" panose="020B0504020202020204" pitchFamily="34" charset="0"/>
                <a:ea typeface="Times New Roman" panose="02020603050405020304" pitchFamily="18" charset="0"/>
                <a:cs typeface="Calibri" panose="020F0502020204030204" pitchFamily="34" charset="0"/>
              </a:rPr>
              <a:t>T</a:t>
            </a:r>
            <a:r>
              <a:rPr lang="en-US" sz="2400" dirty="0">
                <a:effectLst/>
                <a:latin typeface="Avenir Next LT Pro" panose="020B0504020202020204" pitchFamily="34" charset="0"/>
                <a:ea typeface="Times New Roman" panose="02020603050405020304" pitchFamily="18" charset="0"/>
                <a:cs typeface="Calibri" panose="020F0502020204030204" pitchFamily="34" charset="0"/>
              </a:rPr>
              <a:t>ask </a:t>
            </a:r>
            <a:r>
              <a:rPr lang="en-US" sz="2400" dirty="0">
                <a:latin typeface="Avenir Next LT Pro" panose="020B0504020202020204" pitchFamily="34" charset="0"/>
                <a:ea typeface="Times New Roman" panose="02020603050405020304" pitchFamily="18" charset="0"/>
                <a:cs typeface="Calibri" panose="020F0502020204030204" pitchFamily="34" charset="0"/>
              </a:rPr>
              <a:t>L</a:t>
            </a:r>
            <a:r>
              <a:rPr lang="en-US" sz="2400" dirty="0">
                <a:effectLst/>
                <a:latin typeface="Avenir Next LT Pro" panose="020B0504020202020204" pitchFamily="34" charset="0"/>
                <a:ea typeface="Times New Roman" panose="02020603050405020304" pitchFamily="18" charset="0"/>
                <a:cs typeface="Calibri" panose="020F0502020204030204" pitchFamily="34" charset="0"/>
              </a:rPr>
              <a:t>ist</a:t>
            </a:r>
            <a:endParaRPr lang="en-US" sz="2200" dirty="0"/>
          </a:p>
          <a:p>
            <a:endParaRPr lang="en-US" sz="2200" dirty="0"/>
          </a:p>
        </p:txBody>
      </p:sp>
      <p:pic>
        <p:nvPicPr>
          <p:cNvPr id="3" name="Picture 2">
            <a:extLst>
              <a:ext uri="{FF2B5EF4-FFF2-40B4-BE49-F238E27FC236}">
                <a16:creationId xmlns:a16="http://schemas.microsoft.com/office/drawing/2014/main" id="{8456084B-7FA7-DAA5-6365-6ED93B3223DA}"/>
              </a:ext>
            </a:extLst>
          </p:cNvPr>
          <p:cNvPicPr>
            <a:picLocks noChangeAspect="1"/>
          </p:cNvPicPr>
          <p:nvPr/>
        </p:nvPicPr>
        <p:blipFill>
          <a:blip r:embed="rId2"/>
          <a:stretch>
            <a:fillRect/>
          </a:stretch>
        </p:blipFill>
        <p:spPr>
          <a:xfrm>
            <a:off x="4124325" y="2419350"/>
            <a:ext cx="3943350" cy="3238500"/>
          </a:xfrm>
          <a:prstGeom prst="rect">
            <a:avLst/>
          </a:prstGeom>
          <a:ln>
            <a:solidFill>
              <a:schemeClr val="tx1"/>
            </a:solidFill>
          </a:ln>
        </p:spPr>
      </p:pic>
      <p:sp>
        <p:nvSpPr>
          <p:cNvPr id="4" name="Rectangle 3">
            <a:extLst>
              <a:ext uri="{FF2B5EF4-FFF2-40B4-BE49-F238E27FC236}">
                <a16:creationId xmlns:a16="http://schemas.microsoft.com/office/drawing/2014/main" id="{7B8E346C-4B77-4DD6-8AB5-0D19D9F9E902}"/>
              </a:ext>
            </a:extLst>
          </p:cNvPr>
          <p:cNvSpPr/>
          <p:nvPr/>
        </p:nvSpPr>
        <p:spPr>
          <a:xfrm>
            <a:off x="5267325" y="4591050"/>
            <a:ext cx="2343150" cy="2857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BC9BAAFF-ACF9-E533-1ED3-2F6A787B5E59}"/>
              </a:ext>
            </a:extLst>
          </p:cNvPr>
          <p:cNvSpPr/>
          <p:nvPr/>
        </p:nvSpPr>
        <p:spPr>
          <a:xfrm>
            <a:off x="4124325" y="2419349"/>
            <a:ext cx="847725" cy="6191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530006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EA6A82C-068A-CA31-6F42-7FA31A44065D}"/>
              </a:ext>
            </a:extLst>
          </p:cNvPr>
          <p:cNvPicPr>
            <a:picLocks noChangeAspect="1"/>
          </p:cNvPicPr>
          <p:nvPr/>
        </p:nvPicPr>
        <p:blipFill>
          <a:blip r:embed="rId2"/>
          <a:stretch>
            <a:fillRect/>
          </a:stretch>
        </p:blipFill>
        <p:spPr>
          <a:xfrm>
            <a:off x="547227" y="2066925"/>
            <a:ext cx="11058525" cy="4064558"/>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Community Zone Updates Task List</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928316"/>
          </a:xfrm>
        </p:spPr>
        <p:txBody>
          <a:bodyPr/>
          <a:lstStyle/>
          <a:p>
            <a:r>
              <a:rPr lang="en-US" sz="2400" dirty="0">
                <a:effectLst/>
                <a:latin typeface="Avenir Next LT Pro" panose="020B0504020202020204" pitchFamily="34" charset="0"/>
                <a:ea typeface="Times New Roman" panose="02020603050405020304" pitchFamily="18" charset="0"/>
                <a:cs typeface="Calibri" panose="020F0502020204030204" pitchFamily="34" charset="0"/>
              </a:rPr>
              <a:t>Here we have filtered by Electronic Collection Name “Ebook Central” and report type “Portfolio added to auto-active electronic service”</a:t>
            </a:r>
            <a:endParaRPr lang="en-US" sz="2400" dirty="0"/>
          </a:p>
          <a:p>
            <a:endParaRPr lang="en-US" sz="2200" dirty="0"/>
          </a:p>
          <a:p>
            <a:endParaRPr lang="en-US" sz="2200" dirty="0"/>
          </a:p>
        </p:txBody>
      </p:sp>
      <p:sp>
        <p:nvSpPr>
          <p:cNvPr id="4" name="Rectangle 3">
            <a:extLst>
              <a:ext uri="{FF2B5EF4-FFF2-40B4-BE49-F238E27FC236}">
                <a16:creationId xmlns:a16="http://schemas.microsoft.com/office/drawing/2014/main" id="{0936C586-95B1-088E-1647-0386CC5F629B}"/>
              </a:ext>
            </a:extLst>
          </p:cNvPr>
          <p:cNvSpPr/>
          <p:nvPr/>
        </p:nvSpPr>
        <p:spPr>
          <a:xfrm>
            <a:off x="547227" y="1985518"/>
            <a:ext cx="2800350" cy="37968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2B97A73C-564A-216E-7EF3-A64820908F2D}"/>
              </a:ext>
            </a:extLst>
          </p:cNvPr>
          <p:cNvSpPr/>
          <p:nvPr/>
        </p:nvSpPr>
        <p:spPr>
          <a:xfrm>
            <a:off x="1562100" y="3429001"/>
            <a:ext cx="2647950" cy="28574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TextBox 5">
            <a:extLst>
              <a:ext uri="{FF2B5EF4-FFF2-40B4-BE49-F238E27FC236}">
                <a16:creationId xmlns:a16="http://schemas.microsoft.com/office/drawing/2014/main" id="{4FAA1077-7DF5-72FF-4F97-8FBEE68B6BDE}"/>
              </a:ext>
            </a:extLst>
          </p:cNvPr>
          <p:cNvSpPr txBox="1"/>
          <p:nvPr/>
        </p:nvSpPr>
        <p:spPr>
          <a:xfrm>
            <a:off x="3629026" y="6059108"/>
            <a:ext cx="7458074" cy="613991"/>
          </a:xfrm>
          <a:prstGeom prst="rect">
            <a:avLst/>
          </a:prstGeom>
          <a:solidFill>
            <a:srgbClr val="FFFF00"/>
          </a:solidFill>
          <a:ln>
            <a:solidFill>
              <a:schemeClr val="tx1"/>
            </a:solidFill>
          </a:ln>
        </p:spPr>
        <p:txBody>
          <a:bodyPr wrap="square" rtlCol="0">
            <a:noAutofit/>
          </a:bodyPr>
          <a:lstStyle/>
          <a:p>
            <a:pPr algn="l"/>
            <a:r>
              <a:rPr lang="en-US" dirty="0"/>
              <a:t>We will look at Resource ID 53257574160007236 title “Proceedings of the 3rd Annual International Conference on Natural …” </a:t>
            </a:r>
          </a:p>
        </p:txBody>
      </p:sp>
      <p:cxnSp>
        <p:nvCxnSpPr>
          <p:cNvPr id="8" name="Straight Arrow Connector 7">
            <a:extLst>
              <a:ext uri="{FF2B5EF4-FFF2-40B4-BE49-F238E27FC236}">
                <a16:creationId xmlns:a16="http://schemas.microsoft.com/office/drawing/2014/main" id="{6D99B034-E8DD-72D0-DC2D-B4CE1004DA95}"/>
              </a:ext>
            </a:extLst>
          </p:cNvPr>
          <p:cNvCxnSpPr/>
          <p:nvPr/>
        </p:nvCxnSpPr>
        <p:spPr>
          <a:xfrm flipV="1">
            <a:off x="9429750" y="5773358"/>
            <a:ext cx="228600" cy="2857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C68D164-0E46-3ED2-0088-62EE84455670}"/>
              </a:ext>
            </a:extLst>
          </p:cNvPr>
          <p:cNvSpPr/>
          <p:nvPr/>
        </p:nvSpPr>
        <p:spPr>
          <a:xfrm>
            <a:off x="1085849" y="3808686"/>
            <a:ext cx="3019425" cy="28574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131927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88EE08-AD1E-BF4F-0AC3-8ADEBCAE7EFC}"/>
              </a:ext>
            </a:extLst>
          </p:cNvPr>
          <p:cNvPicPr>
            <a:picLocks noChangeAspect="1"/>
          </p:cNvPicPr>
          <p:nvPr/>
        </p:nvPicPr>
        <p:blipFill>
          <a:blip r:embed="rId2"/>
          <a:stretch>
            <a:fillRect/>
          </a:stretch>
        </p:blipFill>
        <p:spPr>
          <a:xfrm>
            <a:off x="422838" y="2005005"/>
            <a:ext cx="10839450" cy="3911228"/>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Community Zone Updates Task List</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928316"/>
          </a:xfrm>
        </p:spPr>
        <p:txBody>
          <a:bodyPr/>
          <a:lstStyle/>
          <a:p>
            <a:r>
              <a:rPr lang="en-US" sz="2400" dirty="0">
                <a:effectLst/>
                <a:latin typeface="Avenir Next LT Pro" panose="020B0504020202020204" pitchFamily="34" charset="0"/>
                <a:ea typeface="Times New Roman" panose="02020603050405020304" pitchFamily="18" charset="0"/>
                <a:cs typeface="Calibri" panose="020F0502020204030204" pitchFamily="34" charset="0"/>
              </a:rPr>
              <a:t>Here we see the resource in Alma in Electronic Collection Name “Ebook Central”</a:t>
            </a:r>
            <a:endParaRPr lang="en-US" sz="2400" dirty="0"/>
          </a:p>
          <a:p>
            <a:endParaRPr lang="en-US" sz="2200" dirty="0"/>
          </a:p>
          <a:p>
            <a:endParaRPr lang="en-US" sz="2200" dirty="0"/>
          </a:p>
        </p:txBody>
      </p:sp>
      <p:sp>
        <p:nvSpPr>
          <p:cNvPr id="4" name="Rectangle 3">
            <a:extLst>
              <a:ext uri="{FF2B5EF4-FFF2-40B4-BE49-F238E27FC236}">
                <a16:creationId xmlns:a16="http://schemas.microsoft.com/office/drawing/2014/main" id="{0936C586-95B1-088E-1647-0386CC5F629B}"/>
              </a:ext>
            </a:extLst>
          </p:cNvPr>
          <p:cNvSpPr/>
          <p:nvPr/>
        </p:nvSpPr>
        <p:spPr>
          <a:xfrm>
            <a:off x="857251" y="3694185"/>
            <a:ext cx="1838324" cy="39204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2B97A73C-564A-216E-7EF3-A64820908F2D}"/>
              </a:ext>
            </a:extLst>
          </p:cNvPr>
          <p:cNvSpPr/>
          <p:nvPr/>
        </p:nvSpPr>
        <p:spPr>
          <a:xfrm>
            <a:off x="3000375" y="4410076"/>
            <a:ext cx="1971675" cy="28574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Rectangle 13">
            <a:extLst>
              <a:ext uri="{FF2B5EF4-FFF2-40B4-BE49-F238E27FC236}">
                <a16:creationId xmlns:a16="http://schemas.microsoft.com/office/drawing/2014/main" id="{3C68D164-0E46-3ED2-0088-62EE84455670}"/>
              </a:ext>
            </a:extLst>
          </p:cNvPr>
          <p:cNvSpPr/>
          <p:nvPr/>
        </p:nvSpPr>
        <p:spPr>
          <a:xfrm>
            <a:off x="857249" y="3429000"/>
            <a:ext cx="6867526" cy="27056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653719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1485900" y="1934977"/>
            <a:ext cx="9315450" cy="1567891"/>
          </a:xfrm>
        </p:spPr>
        <p:txBody>
          <a:bodyPr/>
          <a:lstStyle/>
          <a:p>
            <a:r>
              <a:rPr lang="en-US" dirty="0"/>
              <a:t>Summary</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39</a:t>
            </a:fld>
            <a:endParaRPr lang="en-GB">
              <a:solidFill>
                <a:schemeClr val="bg1"/>
              </a:solidFill>
            </a:endParaRPr>
          </a:p>
        </p:txBody>
      </p:sp>
    </p:spTree>
    <p:extLst>
      <p:ext uri="{BB962C8B-B14F-4D97-AF65-F5344CB8AC3E}">
        <p14:creationId xmlns:p14="http://schemas.microsoft.com/office/powerpoint/2010/main" val="1579789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4863610"/>
          </a:xfrm>
        </p:spPr>
        <p:txBody>
          <a:bodyPr/>
          <a:lstStyle/>
          <a:p>
            <a:r>
              <a:rPr lang="en-US" sz="2200" dirty="0"/>
              <a:t>In addition to this presentation see also </a:t>
            </a:r>
            <a:r>
              <a:rPr lang="en-US" sz="2200" dirty="0">
                <a:hlinkClick r:id="rId2" tooltip="https://knowledge.exlibrisgroup.com/Alma/Product_Documentation/010Alma_Online_Help_(English)/090Integrations_with_External_Systems/030Resource_Management/Upload_Electronic_Holdings_from_ProQuest_Ebook_Central_for_Subscriptions%2F%2FOwned%2F%2FDDA"/>
              </a:rPr>
              <a:t>Upload Electronic Holdings from ProQuest Ebook Central for Subscriptions/Owned/DDA</a:t>
            </a:r>
            <a:endParaRPr lang="en-US" sz="2200" dirty="0"/>
          </a:p>
          <a:p>
            <a:r>
              <a:rPr lang="en-US" sz="2200" dirty="0"/>
              <a:t>ProQuest Ebook Central Upload Electronic Holdings integration allows the institution to automatically manage (activate/deactivate) the electronic resources to which the institution has access via the ProQuest Ebook Central platform</a:t>
            </a:r>
          </a:p>
          <a:p>
            <a:r>
              <a:rPr lang="en-US" sz="2200" dirty="0"/>
              <a:t>The ProQuest Ebook Central Upload Electronic Holdings integration can identify which resources the institution has access to based on the institution’s Ebook Central site ID. </a:t>
            </a:r>
          </a:p>
          <a:p>
            <a:r>
              <a:rPr lang="en-US" sz="2200" dirty="0"/>
              <a:t>This service eliminates the need for human intervention when activating the electronic resources of the Ebook Central platform for any electronic title, whether it is part of a subscription, a PDA/DDA program, or individually owned/purchased titles.</a:t>
            </a:r>
          </a:p>
          <a:p>
            <a:endParaRPr lang="en-US" sz="2200" dirty="0"/>
          </a:p>
          <a:p>
            <a:endParaRPr lang="en-US" sz="2200" dirty="0"/>
          </a:p>
        </p:txBody>
      </p:sp>
    </p:spTree>
    <p:extLst>
      <p:ext uri="{BB962C8B-B14F-4D97-AF65-F5344CB8AC3E}">
        <p14:creationId xmlns:p14="http://schemas.microsoft.com/office/powerpoint/2010/main" val="1763485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Summary</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4328741"/>
          </a:xfrm>
        </p:spPr>
        <p:txBody>
          <a:bodyPr/>
          <a:lstStyle/>
          <a:p>
            <a:r>
              <a:rPr lang="en-US" sz="2400" dirty="0">
                <a:effectLst/>
                <a:latin typeface="Avenir Next LT Pro" panose="020B0504020202020204" pitchFamily="34" charset="0"/>
                <a:ea typeface="Times New Roman" panose="02020603050405020304" pitchFamily="18" charset="0"/>
                <a:cs typeface="Calibri" panose="020F0502020204030204" pitchFamily="34" charset="0"/>
              </a:rPr>
              <a:t>Via a simple setup the institution is able to automatically receive updates from ProQuest to update the holdings of the electronic resources.</a:t>
            </a:r>
          </a:p>
          <a:p>
            <a:r>
              <a:rPr lang="en-US" sz="2400" dirty="0">
                <a:effectLst/>
                <a:latin typeface="Avenir Next LT Pro" panose="020B0504020202020204" pitchFamily="34" charset="0"/>
                <a:ea typeface="Times New Roman" panose="02020603050405020304" pitchFamily="18" charset="0"/>
                <a:cs typeface="Calibri" panose="020F0502020204030204" pitchFamily="34" charset="0"/>
              </a:rPr>
              <a:t>Portfolios can be automatically updated, activated and deleted, and are specific to the purchase of the institution.  We saw three specific examples in Alma where this occurred.</a:t>
            </a:r>
          </a:p>
          <a:p>
            <a:r>
              <a:rPr lang="en-US" sz="2400" dirty="0">
                <a:effectLst/>
                <a:latin typeface="Avenir Next LT Pro" panose="020B0504020202020204" pitchFamily="34" charset="0"/>
                <a:ea typeface="Times New Roman" panose="02020603050405020304" pitchFamily="18" charset="0"/>
                <a:cs typeface="Calibri" panose="020F0502020204030204" pitchFamily="34" charset="0"/>
              </a:rPr>
              <a:t>No manual work is needed.</a:t>
            </a:r>
          </a:p>
          <a:p>
            <a:r>
              <a:rPr lang="en-US" sz="2400" dirty="0">
                <a:effectLst/>
                <a:latin typeface="Avenir Next LT Pro" panose="020B0504020202020204" pitchFamily="34" charset="0"/>
                <a:ea typeface="Times New Roman" panose="02020603050405020304" pitchFamily="18" charset="0"/>
                <a:cs typeface="Calibri" panose="020F0502020204030204" pitchFamily="34" charset="0"/>
              </a:rPr>
              <a:t>This is a great time saver, replacing the need to get the files from the vendor, make sure they are in proper format, and manually load them to Alma</a:t>
            </a:r>
            <a:endParaRPr lang="en-US" sz="2200" dirty="0"/>
          </a:p>
        </p:txBody>
      </p:sp>
    </p:spTree>
    <p:extLst>
      <p:ext uri="{BB962C8B-B14F-4D97-AF65-F5344CB8AC3E}">
        <p14:creationId xmlns:p14="http://schemas.microsoft.com/office/powerpoint/2010/main" val="3427669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7A9A5-4668-3403-AB18-C8FF0F531E08}"/>
              </a:ext>
            </a:extLst>
          </p:cNvPr>
          <p:cNvSpPr txBox="1"/>
          <p:nvPr/>
        </p:nvSpPr>
        <p:spPr>
          <a:xfrm>
            <a:off x="2430049" y="2821236"/>
            <a:ext cx="7503091" cy="626301"/>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chemeClr val="bg1"/>
                </a:solidFill>
                <a:latin typeface="+mj-lt"/>
              </a:rPr>
              <a:t>Thank You</a:t>
            </a:r>
            <a:endParaRPr lang="en-GB" sz="5400" b="1" dirty="0">
              <a:solidFill>
                <a:schemeClr val="bg1"/>
              </a:solidFill>
              <a:latin typeface="+mj-lt"/>
            </a:endParaRPr>
          </a:p>
        </p:txBody>
      </p:sp>
      <p:sp>
        <p:nvSpPr>
          <p:cNvPr id="4" name="Text Placeholder 3">
            <a:extLst>
              <a:ext uri="{FF2B5EF4-FFF2-40B4-BE49-F238E27FC236}">
                <a16:creationId xmlns:a16="http://schemas.microsoft.com/office/drawing/2014/main" id="{5B058797-BF7C-A638-82C9-1A1A226CB554}"/>
              </a:ext>
            </a:extLst>
          </p:cNvPr>
          <p:cNvSpPr>
            <a:spLocks noGrp="1"/>
          </p:cNvSpPr>
          <p:nvPr>
            <p:ph type="body" sz="quarter" idx="18"/>
          </p:nvPr>
        </p:nvSpPr>
        <p:spPr/>
        <p:txBody>
          <a:bodyPr/>
          <a:lstStyle/>
          <a:p>
            <a:endParaRPr lang="en-US" dirty="0"/>
          </a:p>
        </p:txBody>
      </p:sp>
      <p:sp>
        <p:nvSpPr>
          <p:cNvPr id="5" name="Text Placeholder 4">
            <a:extLst>
              <a:ext uri="{FF2B5EF4-FFF2-40B4-BE49-F238E27FC236}">
                <a16:creationId xmlns:a16="http://schemas.microsoft.com/office/drawing/2014/main" id="{4F9EF58A-CDD4-67F5-833E-61B6E0EA5F49}"/>
              </a:ext>
            </a:extLst>
          </p:cNvPr>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381387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4863610"/>
          </a:xfrm>
        </p:spPr>
        <p:txBody>
          <a:bodyPr/>
          <a:lstStyle/>
          <a:p>
            <a:r>
              <a:rPr lang="en-US" sz="2400" dirty="0"/>
              <a:t>ProQuest Ebook Central Upload Electronic Holdings integration ensures that the institution’s institution-specific electronic holdings for ProQuest Ebook Central collection are up-to-date and reflect the institution’s purchase.</a:t>
            </a:r>
          </a:p>
          <a:p>
            <a:r>
              <a:rPr lang="en-US" sz="2400" dirty="0"/>
              <a:t>ProQuest Ebook Central Upload Electronic Holdings integration handles the following ProQuest Ebook Central titles:</a:t>
            </a:r>
          </a:p>
          <a:p>
            <a:pPr lvl="1">
              <a:buFont typeface="Arial" panose="020B0604020202020204" pitchFamily="34" charset="0"/>
              <a:buChar char="•"/>
            </a:pPr>
            <a:r>
              <a:rPr lang="en-US" sz="2400" b="1" dirty="0"/>
              <a:t>Owned </a:t>
            </a:r>
            <a:r>
              <a:rPr lang="en-US" sz="2400" dirty="0"/>
              <a:t>– Ebook titles that were purchased as perpetual-access, single Ebook titles</a:t>
            </a:r>
          </a:p>
          <a:p>
            <a:pPr lvl="1">
              <a:buFont typeface="Arial" panose="020B0604020202020204" pitchFamily="34" charset="0"/>
              <a:buChar char="•"/>
            </a:pPr>
            <a:r>
              <a:rPr lang="en-US" sz="2400" b="1" dirty="0"/>
              <a:t>Subscription</a:t>
            </a:r>
            <a:r>
              <a:rPr lang="en-US" sz="2400" dirty="0"/>
              <a:t> – Ebook titles that are part of a subscription (live or on trial)</a:t>
            </a:r>
          </a:p>
          <a:p>
            <a:pPr lvl="1">
              <a:buFont typeface="Arial" panose="020B0604020202020204" pitchFamily="34" charset="0"/>
              <a:buChar char="•"/>
            </a:pPr>
            <a:r>
              <a:rPr lang="en-US" sz="2400" b="1" dirty="0"/>
              <a:t>DDA </a:t>
            </a:r>
            <a:r>
              <a:rPr lang="en-US" sz="2400" dirty="0"/>
              <a:t>– Ebook titles that are part of the ProQuest PDA/DDA (Patron Driven Acquisition/Demand Driven Acquisition) program</a:t>
            </a:r>
          </a:p>
          <a:p>
            <a:endParaRPr lang="en-US" sz="2400" dirty="0"/>
          </a:p>
          <a:p>
            <a:endParaRPr lang="en-US" sz="2400" dirty="0"/>
          </a:p>
          <a:p>
            <a:endParaRPr lang="en-US" sz="2400" dirty="0"/>
          </a:p>
        </p:txBody>
      </p:sp>
    </p:spTree>
    <p:extLst>
      <p:ext uri="{BB962C8B-B14F-4D97-AF65-F5344CB8AC3E}">
        <p14:creationId xmlns:p14="http://schemas.microsoft.com/office/powerpoint/2010/main" val="207521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4863610"/>
          </a:xfrm>
        </p:spPr>
        <p:txBody>
          <a:bodyPr/>
          <a:lstStyle/>
          <a:p>
            <a:r>
              <a:rPr lang="en-US" sz="2400" dirty="0"/>
              <a:t>The upload frequency for the Automatic Upload of Electronic Holdings for ProQuest Ebook Central is Daily</a:t>
            </a:r>
          </a:p>
          <a:p>
            <a:r>
              <a:rPr lang="en-US" sz="2400" dirty="0"/>
              <a:t>The Community Zone provides the following </a:t>
            </a:r>
            <a:r>
              <a:rPr lang="en-US" sz="2400" dirty="0">
                <a:hlinkClick r:id="rId2" tooltip="https://knowledge.exlibrisgroup.com/Alma/Product_Documentation/010Alma_Online_Help_(English)/090Integrations_with_External_Systems/030Resource_Management/Upload_Electronic_Holdings_from_ProQuest_Ebook_Central_for_Subscriptions%2F%2FOwned%2F%2FDDA"/>
              </a:rPr>
              <a:t>ProQuest Ebook Central </a:t>
            </a:r>
            <a:r>
              <a:rPr lang="en-US" sz="2400" dirty="0"/>
              <a:t> electronic collection:</a:t>
            </a:r>
          </a:p>
          <a:p>
            <a:pPr lvl="1">
              <a:buFont typeface="Arial" panose="020B0604020202020204" pitchFamily="34" charset="0"/>
              <a:buChar char="•"/>
            </a:pPr>
            <a:r>
              <a:rPr lang="en-US" sz="2400" dirty="0"/>
              <a:t>Ebook Central Perpetual, DDA and Subscription Titles (Community Zone Collection ID = 614330000000000002)</a:t>
            </a:r>
          </a:p>
          <a:p>
            <a:endParaRPr lang="en-US" sz="2400" dirty="0"/>
          </a:p>
          <a:p>
            <a:endParaRPr lang="en-US" sz="2400" dirty="0"/>
          </a:p>
        </p:txBody>
      </p:sp>
    </p:spTree>
    <p:extLst>
      <p:ext uri="{BB962C8B-B14F-4D97-AF65-F5344CB8AC3E}">
        <p14:creationId xmlns:p14="http://schemas.microsoft.com/office/powerpoint/2010/main" val="3542413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3BD6B-3AA6-B207-A046-5BFA25ACE063}"/>
              </a:ext>
            </a:extLst>
          </p:cNvPr>
          <p:cNvPicPr>
            <a:picLocks noChangeAspect="1"/>
          </p:cNvPicPr>
          <p:nvPr/>
        </p:nvPicPr>
        <p:blipFill>
          <a:blip r:embed="rId2"/>
          <a:stretch>
            <a:fillRect/>
          </a:stretch>
        </p:blipFill>
        <p:spPr>
          <a:xfrm>
            <a:off x="2143125" y="2432306"/>
            <a:ext cx="8257994" cy="384048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350427"/>
            <a:ext cx="11450673" cy="1145123"/>
          </a:xfrm>
        </p:spPr>
        <p:txBody>
          <a:bodyPr/>
          <a:lstStyle/>
          <a:p>
            <a:r>
              <a:rPr lang="en-US" sz="2000" dirty="0"/>
              <a:t>To support this capability, the institution must activate the electronic collection “Ebook Central Perpetual, DDA and Subscription Titles” (Community Zone Collection ID 614330000000000002) from the Community Zone</a:t>
            </a:r>
          </a:p>
        </p:txBody>
      </p:sp>
      <p:sp>
        <p:nvSpPr>
          <p:cNvPr id="4" name="Rectangle 3">
            <a:extLst>
              <a:ext uri="{FF2B5EF4-FFF2-40B4-BE49-F238E27FC236}">
                <a16:creationId xmlns:a16="http://schemas.microsoft.com/office/drawing/2014/main" id="{ADCD49EE-F22C-7D6E-F14C-6BF392ACB24A}"/>
              </a:ext>
            </a:extLst>
          </p:cNvPr>
          <p:cNvSpPr/>
          <p:nvPr/>
        </p:nvSpPr>
        <p:spPr>
          <a:xfrm>
            <a:off x="2247167" y="3130946"/>
            <a:ext cx="162657"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Rectangle 4">
            <a:extLst>
              <a:ext uri="{FF2B5EF4-FFF2-40B4-BE49-F238E27FC236}">
                <a16:creationId xmlns:a16="http://schemas.microsoft.com/office/drawing/2014/main" id="{48271E31-AEFC-325C-CAB0-98131B568E30}"/>
              </a:ext>
            </a:extLst>
          </p:cNvPr>
          <p:cNvSpPr/>
          <p:nvPr/>
        </p:nvSpPr>
        <p:spPr>
          <a:xfrm>
            <a:off x="2447925" y="3121420"/>
            <a:ext cx="325755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TextBox 5">
            <a:extLst>
              <a:ext uri="{FF2B5EF4-FFF2-40B4-BE49-F238E27FC236}">
                <a16:creationId xmlns:a16="http://schemas.microsoft.com/office/drawing/2014/main" id="{890365C1-4751-8E5C-C64C-61C3BE9893FD}"/>
              </a:ext>
            </a:extLst>
          </p:cNvPr>
          <p:cNvSpPr txBox="1"/>
          <p:nvPr/>
        </p:nvSpPr>
        <p:spPr>
          <a:xfrm>
            <a:off x="1236786" y="4616177"/>
            <a:ext cx="1963613" cy="646331"/>
          </a:xfrm>
          <a:prstGeom prst="rect">
            <a:avLst/>
          </a:prstGeom>
          <a:solidFill>
            <a:schemeClr val="bg1"/>
          </a:solidFill>
          <a:ln>
            <a:solidFill>
              <a:schemeClr val="tx1"/>
            </a:solidFill>
          </a:ln>
        </p:spPr>
        <p:txBody>
          <a:bodyPr wrap="square" rtlCol="0">
            <a:spAutoFit/>
          </a:bodyPr>
          <a:lstStyle/>
          <a:p>
            <a:r>
              <a:rPr lang="en-US" dirty="0"/>
              <a:t>Active collection linked to CZ</a:t>
            </a:r>
          </a:p>
        </p:txBody>
      </p:sp>
      <p:cxnSp>
        <p:nvCxnSpPr>
          <p:cNvPr id="7" name="Straight Arrow Connector 6">
            <a:extLst>
              <a:ext uri="{FF2B5EF4-FFF2-40B4-BE49-F238E27FC236}">
                <a16:creationId xmlns:a16="http://schemas.microsoft.com/office/drawing/2014/main" id="{4BDA97CA-7611-E514-D156-36141E49FE40}"/>
              </a:ext>
            </a:extLst>
          </p:cNvPr>
          <p:cNvCxnSpPr>
            <a:cxnSpLocks/>
          </p:cNvCxnSpPr>
          <p:nvPr/>
        </p:nvCxnSpPr>
        <p:spPr>
          <a:xfrm flipH="1" flipV="1">
            <a:off x="2304318" y="3471357"/>
            <a:ext cx="45702" cy="12241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C22111A-58E8-013A-CAEE-4C52F65CB5CF}"/>
              </a:ext>
            </a:extLst>
          </p:cNvPr>
          <p:cNvSpPr/>
          <p:nvPr/>
        </p:nvSpPr>
        <p:spPr>
          <a:xfrm>
            <a:off x="2124075" y="2419350"/>
            <a:ext cx="742950" cy="2857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16062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The setup</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8</a:t>
            </a:fld>
            <a:endParaRPr lang="en-GB">
              <a:solidFill>
                <a:schemeClr val="bg1"/>
              </a:solidFill>
            </a:endParaRPr>
          </a:p>
        </p:txBody>
      </p:sp>
    </p:spTree>
    <p:extLst>
      <p:ext uri="{BB962C8B-B14F-4D97-AF65-F5344CB8AC3E}">
        <p14:creationId xmlns:p14="http://schemas.microsoft.com/office/powerpoint/2010/main" val="3548277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setup</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r>
              <a:rPr lang="en-US" sz="2200" dirty="0"/>
              <a:t>These are the four steps of the setup:</a:t>
            </a:r>
          </a:p>
          <a:p>
            <a:pPr marL="914400" lvl="1" indent="-457200">
              <a:buFont typeface="+mj-lt"/>
              <a:buAutoNum type="arabicPeriod"/>
            </a:pPr>
            <a:r>
              <a:rPr lang="en-US" sz="2200" dirty="0"/>
              <a:t>Obtain from ProQuest an Ebook-Central site ID.</a:t>
            </a:r>
          </a:p>
          <a:p>
            <a:pPr marL="914400" lvl="1" indent="-457200">
              <a:buFont typeface="+mj-lt"/>
              <a:buAutoNum type="arabicPeriod"/>
            </a:pPr>
            <a:r>
              <a:rPr lang="en-US" sz="2200" dirty="0"/>
              <a:t>Ensure that the electronic collection “Ebook Central Perpetual, DDA and Subscription Titles” (Community Zone Collection ID 614330000000000002) is activated in the institution.  </a:t>
            </a:r>
          </a:p>
          <a:p>
            <a:pPr marL="914400" lvl="1" indent="-457200">
              <a:buFont typeface="+mj-lt"/>
              <a:buAutoNum type="arabicPeriod"/>
            </a:pPr>
            <a:r>
              <a:rPr lang="en-US" sz="2200" dirty="0"/>
              <a:t>Add an integration profile of type “Upload Electronic Holdings” and choose “ProQuest Ebook Central” as the “Provider”.</a:t>
            </a:r>
          </a:p>
          <a:p>
            <a:pPr marL="914400" lvl="1" indent="-457200">
              <a:buFont typeface="+mj-lt"/>
              <a:buAutoNum type="arabicPeriod"/>
            </a:pPr>
            <a:r>
              <a:rPr lang="en-US" sz="2200" dirty="0"/>
              <a:t>In the integration profile fill in the Ebook-Central site ID (which you received from ProQuest) and choose a scheduling option.</a:t>
            </a:r>
          </a:p>
        </p:txBody>
      </p:sp>
    </p:spTree>
    <p:extLst>
      <p:ext uri="{BB962C8B-B14F-4D97-AF65-F5344CB8AC3E}">
        <p14:creationId xmlns:p14="http://schemas.microsoft.com/office/powerpoint/2010/main" val="255888119"/>
      </p:ext>
    </p:extLst>
  </p:cSld>
  <p:clrMapOvr>
    <a:masterClrMapping/>
  </p:clrMapOvr>
</p:sld>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customXml/itemProps2.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D91B9C-4E38-40A3-AA2F-E796D8728082}">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26533</TotalTime>
  <Words>1439</Words>
  <Application>Microsoft Office PowerPoint</Application>
  <PresentationFormat>Widescreen</PresentationFormat>
  <Paragraphs>152</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Introduction</vt:lpstr>
      <vt:lpstr>Introduction</vt:lpstr>
      <vt:lpstr>Introduction</vt:lpstr>
      <vt:lpstr>PowerPoint Presentation</vt:lpstr>
      <vt:lpstr>The setup</vt:lpstr>
      <vt:lpstr>The setup</vt:lpstr>
      <vt:lpstr>The setup</vt:lpstr>
      <vt:lpstr>The setup</vt:lpstr>
      <vt:lpstr>PowerPoint Presentation</vt:lpstr>
      <vt:lpstr>The update from ProQuest</vt:lpstr>
      <vt:lpstr>The update from ProQuest</vt:lpstr>
      <vt:lpstr>PowerPoint Presentation</vt:lpstr>
      <vt:lpstr>The update from ProQuest – example of deleted portfolios</vt:lpstr>
      <vt:lpstr>The update from ProQuest – example of deleted portfolios</vt:lpstr>
      <vt:lpstr>The update from ProQuest – example of deleted portfolios</vt:lpstr>
      <vt:lpstr>PowerPoint Presentation</vt:lpstr>
      <vt:lpstr>The update from ProQuest – example of updated portfolios</vt:lpstr>
      <vt:lpstr>The update from ProQuest – example of updated portfolios</vt:lpstr>
      <vt:lpstr>The update from ProQuest – example of updated portfolios</vt:lpstr>
      <vt:lpstr>The update from ProQuest – example of updated portfolios</vt:lpstr>
      <vt:lpstr>PowerPoint Presentation</vt:lpstr>
      <vt:lpstr>The update from ProQuest – example of activated portfolios</vt:lpstr>
      <vt:lpstr>The update from ProQuest – example of activated portfolios</vt:lpstr>
      <vt:lpstr>The update from ProQuest – example of activated portfolios</vt:lpstr>
      <vt:lpstr>The update from ProQuest – example of activated portfolios</vt:lpstr>
      <vt:lpstr>PowerPoint Presentation</vt:lpstr>
      <vt:lpstr>Missing portfolios status information</vt:lpstr>
      <vt:lpstr>Missing portfolios status information</vt:lpstr>
      <vt:lpstr>Missing portfolios status information</vt:lpstr>
      <vt:lpstr>Missing portfolios status information</vt:lpstr>
      <vt:lpstr>PowerPoint Presentation</vt:lpstr>
      <vt:lpstr>Community Zone Updates Task List</vt:lpstr>
      <vt:lpstr>Community Zone Updates Task List</vt:lpstr>
      <vt:lpstr>Community Zone Updates Task List</vt:lpstr>
      <vt:lpstr>PowerPoint Presentation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122</cp:revision>
  <dcterms:created xsi:type="dcterms:W3CDTF">2023-07-24T19:21:55Z</dcterms:created>
  <dcterms:modified xsi:type="dcterms:W3CDTF">2024-07-21T10:40:38Z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